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6" r:id="rId4"/>
    <p:sldId id="258" r:id="rId5"/>
    <p:sldId id="259" r:id="rId6"/>
    <p:sldId id="260" r:id="rId7"/>
    <p:sldId id="261" r:id="rId8"/>
    <p:sldId id="262" r:id="rId9"/>
    <p:sldId id="263"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7"/>
    <p:restoredTop sz="94701"/>
  </p:normalViewPr>
  <p:slideViewPr>
    <p:cSldViewPr snapToGrid="0" snapToObjects="1">
      <p:cViewPr varScale="1">
        <p:scale>
          <a:sx n="124" d="100"/>
          <a:sy n="124" d="100"/>
        </p:scale>
        <p:origin x="176" y="5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8D99D0-FD08-404A-B3D9-EE4DE876CF6D}"/>
              </a:ext>
            </a:extLst>
          </p:cNvPr>
          <p:cNvSpPr/>
          <p:nvPr userDrawn="1"/>
        </p:nvSpPr>
        <p:spPr>
          <a:xfrm>
            <a:off x="0" y="3240913"/>
            <a:ext cx="12192000" cy="3617089"/>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800"/>
          </a:p>
        </p:txBody>
      </p:sp>
      <p:pic>
        <p:nvPicPr>
          <p:cNvPr id="10" name="Picture 9">
            <a:extLst>
              <a:ext uri="{FF2B5EF4-FFF2-40B4-BE49-F238E27FC236}">
                <a16:creationId xmlns:a16="http://schemas.microsoft.com/office/drawing/2014/main" id="{0375219F-6E55-A546-9D43-3BF8B5AD3B8B}"/>
              </a:ext>
            </a:extLst>
          </p:cNvPr>
          <p:cNvPicPr>
            <a:picLocks noChangeAspect="1"/>
          </p:cNvPicPr>
          <p:nvPr userDrawn="1"/>
        </p:nvPicPr>
        <p:blipFill>
          <a:blip r:embed="rId2"/>
          <a:stretch>
            <a:fillRect/>
          </a:stretch>
        </p:blipFill>
        <p:spPr>
          <a:xfrm>
            <a:off x="0" y="3429000"/>
            <a:ext cx="4521200" cy="3429000"/>
          </a:xfrm>
          <a:prstGeom prst="rect">
            <a:avLst/>
          </a:prstGeom>
        </p:spPr>
      </p:pic>
      <p:sp>
        <p:nvSpPr>
          <p:cNvPr id="7" name="Title 1">
            <a:extLst>
              <a:ext uri="{FF2B5EF4-FFF2-40B4-BE49-F238E27FC236}">
                <a16:creationId xmlns:a16="http://schemas.microsoft.com/office/drawing/2014/main" id="{2A58607E-8004-4242-B4BF-978E54A72EB0}"/>
              </a:ext>
            </a:extLst>
          </p:cNvPr>
          <p:cNvSpPr>
            <a:spLocks noGrp="1"/>
          </p:cNvSpPr>
          <p:nvPr>
            <p:ph type="title" hasCustomPrompt="1"/>
          </p:nvPr>
        </p:nvSpPr>
        <p:spPr>
          <a:xfrm>
            <a:off x="1507711" y="834887"/>
            <a:ext cx="9995132" cy="2082718"/>
          </a:xfrm>
          <a:prstGeom prst="rect">
            <a:avLst/>
          </a:prstGeom>
        </p:spPr>
        <p:txBody>
          <a:bodyPr anchor="b"/>
          <a:lstStyle>
            <a:lvl1pPr>
              <a:defRPr sz="6000"/>
            </a:lvl1pPr>
          </a:lstStyle>
          <a:p>
            <a:r>
              <a:rPr lang="en-US" dirty="0"/>
              <a:t>Presentation Title</a:t>
            </a:r>
          </a:p>
        </p:txBody>
      </p:sp>
      <p:sp>
        <p:nvSpPr>
          <p:cNvPr id="8" name="Text Placeholder 2">
            <a:extLst>
              <a:ext uri="{FF2B5EF4-FFF2-40B4-BE49-F238E27FC236}">
                <a16:creationId xmlns:a16="http://schemas.microsoft.com/office/drawing/2014/main" id="{ED971B54-744F-384D-9CCD-CE4B0EA310BB}"/>
              </a:ext>
            </a:extLst>
          </p:cNvPr>
          <p:cNvSpPr>
            <a:spLocks noGrp="1"/>
          </p:cNvSpPr>
          <p:nvPr>
            <p:ph type="body" idx="1" hasCustomPrompt="1"/>
          </p:nvPr>
        </p:nvSpPr>
        <p:spPr>
          <a:xfrm>
            <a:off x="1507711" y="2994379"/>
            <a:ext cx="9995133" cy="434622"/>
          </a:xfrm>
          <a:prstGeom prst="rect">
            <a:avLst/>
          </a:prstGeom>
        </p:spPr>
        <p:txBody>
          <a:bodyPr>
            <a:normAutofit/>
          </a:bodyPr>
          <a:lstStyle>
            <a:lvl1pPr marL="0" indent="0">
              <a:buNone/>
              <a:defRPr sz="2700" b="0" i="0">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Presentation Subtitle</a:t>
            </a:r>
          </a:p>
        </p:txBody>
      </p:sp>
      <p:pic>
        <p:nvPicPr>
          <p:cNvPr id="12" name="Picture 11">
            <a:extLst>
              <a:ext uri="{FF2B5EF4-FFF2-40B4-BE49-F238E27FC236}">
                <a16:creationId xmlns:a16="http://schemas.microsoft.com/office/drawing/2014/main" id="{5F8F8D1C-605E-2248-B2DA-CA6D3BADD832}"/>
              </a:ext>
            </a:extLst>
          </p:cNvPr>
          <p:cNvPicPr>
            <a:picLocks noChangeAspect="1"/>
          </p:cNvPicPr>
          <p:nvPr userDrawn="1"/>
        </p:nvPicPr>
        <p:blipFill>
          <a:blip r:embed="rId3"/>
          <a:stretch>
            <a:fillRect/>
          </a:stretch>
        </p:blipFill>
        <p:spPr>
          <a:xfrm>
            <a:off x="9255867" y="5526576"/>
            <a:ext cx="1978591" cy="1116000"/>
          </a:xfrm>
          <a:prstGeom prst="rect">
            <a:avLst/>
          </a:prstGeom>
        </p:spPr>
      </p:pic>
    </p:spTree>
    <p:extLst>
      <p:ext uri="{BB962C8B-B14F-4D97-AF65-F5344CB8AC3E}">
        <p14:creationId xmlns:p14="http://schemas.microsoft.com/office/powerpoint/2010/main" val="2321879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7A0907-00AB-4144-B58B-224A6613F19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a:extLst>
              <a:ext uri="{FF2B5EF4-FFF2-40B4-BE49-F238E27FC236}">
                <a16:creationId xmlns:a16="http://schemas.microsoft.com/office/drawing/2014/main" id="{2E9752AF-0333-AC43-B36F-8F59AC845442}"/>
              </a:ext>
            </a:extLst>
          </p:cNvPr>
          <p:cNvPicPr>
            <a:picLocks noChangeAspect="1"/>
          </p:cNvPicPr>
          <p:nvPr userDrawn="1"/>
        </p:nvPicPr>
        <p:blipFill>
          <a:blip r:embed="rId2"/>
          <a:stretch>
            <a:fillRect/>
          </a:stretch>
        </p:blipFill>
        <p:spPr>
          <a:xfrm>
            <a:off x="4085488" y="2295000"/>
            <a:ext cx="4021023" cy="2268000"/>
          </a:xfrm>
          <a:prstGeom prst="rect">
            <a:avLst/>
          </a:prstGeom>
        </p:spPr>
      </p:pic>
    </p:spTree>
    <p:extLst>
      <p:ext uri="{BB962C8B-B14F-4D97-AF65-F5344CB8AC3E}">
        <p14:creationId xmlns:p14="http://schemas.microsoft.com/office/powerpoint/2010/main" val="3511778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28FB2-9571-4A43-9B1A-CC065AE3666E}"/>
              </a:ext>
            </a:extLst>
          </p:cNvPr>
          <p:cNvSpPr>
            <a:spLocks noGrp="1"/>
          </p:cNvSpPr>
          <p:nvPr>
            <p:ph type="title" hasCustomPrompt="1"/>
          </p:nvPr>
        </p:nvSpPr>
        <p:spPr>
          <a:xfrm>
            <a:off x="1768997" y="818348"/>
            <a:ext cx="9584803" cy="547467"/>
          </a:xfrm>
          <a:prstGeom prst="rect">
            <a:avLst/>
          </a:prstGeom>
        </p:spPr>
        <p:txBody>
          <a:bodyPr/>
          <a:lstStyle>
            <a:lvl1pPr>
              <a:defRPr sz="3600"/>
            </a:lvl1pPr>
          </a:lstStyle>
          <a:p>
            <a:r>
              <a:rPr lang="en-US" dirty="0"/>
              <a:t>Header</a:t>
            </a:r>
          </a:p>
        </p:txBody>
      </p:sp>
      <p:sp>
        <p:nvSpPr>
          <p:cNvPr id="3" name="Content Placeholder 2">
            <a:extLst>
              <a:ext uri="{FF2B5EF4-FFF2-40B4-BE49-F238E27FC236}">
                <a16:creationId xmlns:a16="http://schemas.microsoft.com/office/drawing/2014/main" id="{F7F5C893-AFC1-214F-AA23-AA20B7E54EED}"/>
              </a:ext>
            </a:extLst>
          </p:cNvPr>
          <p:cNvSpPr>
            <a:spLocks noGrp="1"/>
          </p:cNvSpPr>
          <p:nvPr>
            <p:ph idx="1"/>
          </p:nvPr>
        </p:nvSpPr>
        <p:spPr>
          <a:xfrm>
            <a:off x="1768997" y="2086339"/>
            <a:ext cx="9584803" cy="1866237"/>
          </a:xfrm>
          <a:prstGeom prst="rect">
            <a:avLst/>
          </a:prstGeom>
        </p:spPr>
        <p:txBody>
          <a:bodyPr/>
          <a:lstStyle>
            <a:lvl1pPr>
              <a:defRPr sz="2400" b="0" i="0">
                <a:latin typeface="Arial" panose="020B0604020202020204" pitchFamily="34" charset="0"/>
                <a:cs typeface="Arial" panose="020B0604020202020204" pitchFamily="34" charset="0"/>
              </a:defRPr>
            </a:lvl1pPr>
            <a:lvl2pPr>
              <a:defRPr sz="2000" b="0" i="0">
                <a:latin typeface="Arial" panose="020B0604020202020204" pitchFamily="34" charset="0"/>
                <a:cs typeface="Arial" panose="020B0604020202020204" pitchFamily="34" charset="0"/>
              </a:defRPr>
            </a:lvl2pPr>
            <a:lvl3pPr>
              <a:defRPr sz="1800" b="0" i="0">
                <a:latin typeface="Arial" panose="020B0604020202020204" pitchFamily="34" charset="0"/>
                <a:cs typeface="Arial" panose="020B0604020202020204" pitchFamily="34" charset="0"/>
              </a:defRPr>
            </a:lvl3pPr>
            <a:lvl4pPr>
              <a:defRPr sz="1600" b="0" i="0">
                <a:latin typeface="Arial" panose="020B0604020202020204" pitchFamily="34" charset="0"/>
                <a:cs typeface="Arial" panose="020B0604020202020204" pitchFamily="34" charset="0"/>
              </a:defRPr>
            </a:lvl4pPr>
            <a:lvl5pPr>
              <a:defRPr sz="1600"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FA3898BC-F303-6C4A-9B15-B424F3FAC75A}"/>
              </a:ext>
            </a:extLst>
          </p:cNvPr>
          <p:cNvSpPr>
            <a:spLocks noGrp="1"/>
          </p:cNvSpPr>
          <p:nvPr>
            <p:ph type="body" sz="quarter" idx="10" hasCustomPrompt="1"/>
          </p:nvPr>
        </p:nvSpPr>
        <p:spPr>
          <a:xfrm>
            <a:off x="1768997" y="1529225"/>
            <a:ext cx="9584803" cy="393700"/>
          </a:xfrm>
          <a:prstGeom prst="rect">
            <a:avLst/>
          </a:prstGeom>
        </p:spPr>
        <p:txBody>
          <a:bodyPr/>
          <a:lstStyle>
            <a:lvl1pPr marL="0" indent="0">
              <a:buNone/>
              <a:defRPr/>
            </a:lvl1pPr>
          </a:lstStyle>
          <a:p>
            <a:pPr lvl="0"/>
            <a:r>
              <a:rPr lang="en-US" dirty="0"/>
              <a:t>Subhead</a:t>
            </a:r>
          </a:p>
        </p:txBody>
      </p:sp>
    </p:spTree>
    <p:extLst>
      <p:ext uri="{BB962C8B-B14F-4D97-AF65-F5344CB8AC3E}">
        <p14:creationId xmlns:p14="http://schemas.microsoft.com/office/powerpoint/2010/main" val="155686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28FB2-9571-4A43-9B1A-CC065AE3666E}"/>
              </a:ext>
            </a:extLst>
          </p:cNvPr>
          <p:cNvSpPr>
            <a:spLocks noGrp="1"/>
          </p:cNvSpPr>
          <p:nvPr>
            <p:ph type="title" hasCustomPrompt="1"/>
          </p:nvPr>
        </p:nvSpPr>
        <p:spPr>
          <a:xfrm>
            <a:off x="1303597" y="818348"/>
            <a:ext cx="9584803" cy="547467"/>
          </a:xfrm>
          <a:prstGeom prst="rect">
            <a:avLst/>
          </a:prstGeom>
        </p:spPr>
        <p:txBody>
          <a:bodyPr/>
          <a:lstStyle>
            <a:lvl1pPr>
              <a:defRPr sz="3600"/>
            </a:lvl1pPr>
          </a:lstStyle>
          <a:p>
            <a:r>
              <a:rPr lang="en-US" dirty="0"/>
              <a:t>Header</a:t>
            </a:r>
          </a:p>
        </p:txBody>
      </p:sp>
      <p:sp>
        <p:nvSpPr>
          <p:cNvPr id="3" name="Content Placeholder 2">
            <a:extLst>
              <a:ext uri="{FF2B5EF4-FFF2-40B4-BE49-F238E27FC236}">
                <a16:creationId xmlns:a16="http://schemas.microsoft.com/office/drawing/2014/main" id="{F7F5C893-AFC1-214F-AA23-AA20B7E54EED}"/>
              </a:ext>
            </a:extLst>
          </p:cNvPr>
          <p:cNvSpPr>
            <a:spLocks noGrp="1"/>
          </p:cNvSpPr>
          <p:nvPr>
            <p:ph idx="1"/>
          </p:nvPr>
        </p:nvSpPr>
        <p:spPr>
          <a:xfrm>
            <a:off x="1303598" y="3483992"/>
            <a:ext cx="2816991" cy="1435250"/>
          </a:xfrm>
          <a:prstGeom prst="rect">
            <a:avLst/>
          </a:prstGeom>
        </p:spPr>
        <p:txBody>
          <a:bodyPr/>
          <a:lstStyle>
            <a:lvl1pPr marL="0" indent="0">
              <a:buNone/>
              <a:defRPr sz="1800" b="0" i="0">
                <a:latin typeface="Arial" panose="020B0604020202020204" pitchFamily="34" charset="0"/>
                <a:cs typeface="Arial" panose="020B0604020202020204" pitchFamily="34" charset="0"/>
              </a:defRPr>
            </a:lvl1pPr>
            <a:lvl2pPr marL="457189" indent="0">
              <a:buNone/>
              <a:defRPr sz="2000" b="0" i="0">
                <a:latin typeface="Arial" panose="020B0604020202020204" pitchFamily="34" charset="0"/>
                <a:cs typeface="Arial" panose="020B0604020202020204" pitchFamily="34" charset="0"/>
              </a:defRPr>
            </a:lvl2pPr>
            <a:lvl3pPr marL="914377" indent="0">
              <a:buNone/>
              <a:defRPr sz="1800" b="0" i="0">
                <a:latin typeface="Arial" panose="020B0604020202020204" pitchFamily="34" charset="0"/>
                <a:cs typeface="Arial" panose="020B0604020202020204" pitchFamily="34" charset="0"/>
              </a:defRPr>
            </a:lvl3pPr>
            <a:lvl4pPr marL="1371566" indent="0">
              <a:buNone/>
              <a:defRPr sz="1600" b="0" i="0">
                <a:latin typeface="Arial" panose="020B0604020202020204" pitchFamily="34" charset="0"/>
                <a:cs typeface="Arial" panose="020B0604020202020204" pitchFamily="34" charset="0"/>
              </a:defRPr>
            </a:lvl4pPr>
            <a:lvl5pPr marL="1828754" indent="0">
              <a:buNone/>
              <a:defRPr sz="1600" b="0" i="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0" name="Text Placeholder 9">
            <a:extLst>
              <a:ext uri="{FF2B5EF4-FFF2-40B4-BE49-F238E27FC236}">
                <a16:creationId xmlns:a16="http://schemas.microsoft.com/office/drawing/2014/main" id="{FA3898BC-F303-6C4A-9B15-B424F3FAC75A}"/>
              </a:ext>
            </a:extLst>
          </p:cNvPr>
          <p:cNvSpPr>
            <a:spLocks noGrp="1"/>
          </p:cNvSpPr>
          <p:nvPr>
            <p:ph type="body" sz="quarter" idx="10" hasCustomPrompt="1"/>
          </p:nvPr>
        </p:nvSpPr>
        <p:spPr>
          <a:xfrm>
            <a:off x="1303598" y="2980308"/>
            <a:ext cx="2816991" cy="393700"/>
          </a:xfrm>
          <a:prstGeom prst="rect">
            <a:avLst/>
          </a:prstGeom>
        </p:spPr>
        <p:txBody>
          <a:bodyPr/>
          <a:lstStyle>
            <a:lvl1pPr marL="0" indent="0">
              <a:buNone/>
              <a:defRPr/>
            </a:lvl1pPr>
          </a:lstStyle>
          <a:p>
            <a:pPr lvl="0"/>
            <a:r>
              <a:rPr lang="en-US" dirty="0"/>
              <a:t>Subhead</a:t>
            </a:r>
          </a:p>
        </p:txBody>
      </p:sp>
      <p:sp>
        <p:nvSpPr>
          <p:cNvPr id="11" name="Content Placeholder 2">
            <a:extLst>
              <a:ext uri="{FF2B5EF4-FFF2-40B4-BE49-F238E27FC236}">
                <a16:creationId xmlns:a16="http://schemas.microsoft.com/office/drawing/2014/main" id="{7E516BCE-7165-A243-9FC6-2884D3BCD19B}"/>
              </a:ext>
            </a:extLst>
          </p:cNvPr>
          <p:cNvSpPr>
            <a:spLocks noGrp="1"/>
          </p:cNvSpPr>
          <p:nvPr>
            <p:ph idx="12"/>
          </p:nvPr>
        </p:nvSpPr>
        <p:spPr>
          <a:xfrm>
            <a:off x="4615887" y="3483992"/>
            <a:ext cx="2816991" cy="1435250"/>
          </a:xfrm>
          <a:prstGeom prst="rect">
            <a:avLst/>
          </a:prstGeom>
        </p:spPr>
        <p:txBody>
          <a:bodyPr/>
          <a:lstStyle>
            <a:lvl1pPr marL="0" indent="0">
              <a:buNone/>
              <a:defRPr sz="1800" b="0" i="0">
                <a:latin typeface="Arial" panose="020B0604020202020204" pitchFamily="34" charset="0"/>
                <a:cs typeface="Arial" panose="020B0604020202020204" pitchFamily="34" charset="0"/>
              </a:defRPr>
            </a:lvl1pPr>
            <a:lvl2pPr marL="457189" indent="0">
              <a:buNone/>
              <a:defRPr sz="2000" b="0" i="0">
                <a:latin typeface="Arial" panose="020B0604020202020204" pitchFamily="34" charset="0"/>
                <a:cs typeface="Arial" panose="020B0604020202020204" pitchFamily="34" charset="0"/>
              </a:defRPr>
            </a:lvl2pPr>
            <a:lvl3pPr marL="914377" indent="0">
              <a:buNone/>
              <a:defRPr sz="1800" b="0" i="0">
                <a:latin typeface="Arial" panose="020B0604020202020204" pitchFamily="34" charset="0"/>
                <a:cs typeface="Arial" panose="020B0604020202020204" pitchFamily="34" charset="0"/>
              </a:defRPr>
            </a:lvl3pPr>
            <a:lvl4pPr marL="1371566" indent="0">
              <a:buNone/>
              <a:defRPr sz="1600" b="0" i="0">
                <a:latin typeface="Arial" panose="020B0604020202020204" pitchFamily="34" charset="0"/>
                <a:cs typeface="Arial" panose="020B0604020202020204" pitchFamily="34" charset="0"/>
              </a:defRPr>
            </a:lvl4pPr>
            <a:lvl5pPr marL="1828754" indent="0">
              <a:buNone/>
              <a:defRPr sz="1600" b="0" i="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2" name="Text Placeholder 9">
            <a:extLst>
              <a:ext uri="{FF2B5EF4-FFF2-40B4-BE49-F238E27FC236}">
                <a16:creationId xmlns:a16="http://schemas.microsoft.com/office/drawing/2014/main" id="{12D8C2AF-9F62-4C40-8AB9-219007017EF5}"/>
              </a:ext>
            </a:extLst>
          </p:cNvPr>
          <p:cNvSpPr>
            <a:spLocks noGrp="1"/>
          </p:cNvSpPr>
          <p:nvPr>
            <p:ph type="body" sz="quarter" idx="13" hasCustomPrompt="1"/>
          </p:nvPr>
        </p:nvSpPr>
        <p:spPr>
          <a:xfrm>
            <a:off x="4615886" y="2980308"/>
            <a:ext cx="2816991" cy="393700"/>
          </a:xfrm>
          <a:prstGeom prst="rect">
            <a:avLst/>
          </a:prstGeom>
        </p:spPr>
        <p:txBody>
          <a:bodyPr/>
          <a:lstStyle>
            <a:lvl1pPr marL="0" indent="0">
              <a:buNone/>
              <a:defRPr/>
            </a:lvl1pPr>
          </a:lstStyle>
          <a:p>
            <a:pPr lvl="0"/>
            <a:r>
              <a:rPr lang="en-US" dirty="0"/>
              <a:t>Subhead</a:t>
            </a:r>
          </a:p>
        </p:txBody>
      </p:sp>
      <p:sp>
        <p:nvSpPr>
          <p:cNvPr id="14" name="Content Placeholder 2">
            <a:extLst>
              <a:ext uri="{FF2B5EF4-FFF2-40B4-BE49-F238E27FC236}">
                <a16:creationId xmlns:a16="http://schemas.microsoft.com/office/drawing/2014/main" id="{69C4A851-7442-6B4C-9F55-F5A567F2CD80}"/>
              </a:ext>
            </a:extLst>
          </p:cNvPr>
          <p:cNvSpPr>
            <a:spLocks noGrp="1"/>
          </p:cNvSpPr>
          <p:nvPr>
            <p:ph idx="15"/>
          </p:nvPr>
        </p:nvSpPr>
        <p:spPr>
          <a:xfrm>
            <a:off x="7893451" y="3483992"/>
            <a:ext cx="2816991" cy="1435250"/>
          </a:xfrm>
          <a:prstGeom prst="rect">
            <a:avLst/>
          </a:prstGeom>
        </p:spPr>
        <p:txBody>
          <a:bodyPr/>
          <a:lstStyle>
            <a:lvl1pPr marL="0" indent="0">
              <a:buNone/>
              <a:defRPr sz="1800" b="0" i="0">
                <a:latin typeface="Arial" panose="020B0604020202020204" pitchFamily="34" charset="0"/>
                <a:cs typeface="Arial" panose="020B0604020202020204" pitchFamily="34" charset="0"/>
              </a:defRPr>
            </a:lvl1pPr>
            <a:lvl2pPr marL="457189" indent="0">
              <a:buNone/>
              <a:defRPr sz="2000" b="0" i="0">
                <a:latin typeface="Arial" panose="020B0604020202020204" pitchFamily="34" charset="0"/>
                <a:cs typeface="Arial" panose="020B0604020202020204" pitchFamily="34" charset="0"/>
              </a:defRPr>
            </a:lvl2pPr>
            <a:lvl3pPr marL="914377" indent="0">
              <a:buNone/>
              <a:defRPr sz="1800" b="0" i="0">
                <a:latin typeface="Arial" panose="020B0604020202020204" pitchFamily="34" charset="0"/>
                <a:cs typeface="Arial" panose="020B0604020202020204" pitchFamily="34" charset="0"/>
              </a:defRPr>
            </a:lvl3pPr>
            <a:lvl4pPr marL="1371566" indent="0">
              <a:buNone/>
              <a:defRPr sz="1600" b="0" i="0">
                <a:latin typeface="Arial" panose="020B0604020202020204" pitchFamily="34" charset="0"/>
                <a:cs typeface="Arial" panose="020B0604020202020204" pitchFamily="34" charset="0"/>
              </a:defRPr>
            </a:lvl4pPr>
            <a:lvl5pPr marL="1828754" indent="0">
              <a:buNone/>
              <a:defRPr sz="1600" b="0" i="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5" name="Text Placeholder 9">
            <a:extLst>
              <a:ext uri="{FF2B5EF4-FFF2-40B4-BE49-F238E27FC236}">
                <a16:creationId xmlns:a16="http://schemas.microsoft.com/office/drawing/2014/main" id="{B3C31DC4-DAA8-3046-922A-81245E269D27}"/>
              </a:ext>
            </a:extLst>
          </p:cNvPr>
          <p:cNvSpPr>
            <a:spLocks noGrp="1"/>
          </p:cNvSpPr>
          <p:nvPr>
            <p:ph type="body" sz="quarter" idx="16" hasCustomPrompt="1"/>
          </p:nvPr>
        </p:nvSpPr>
        <p:spPr>
          <a:xfrm>
            <a:off x="7893450" y="2980308"/>
            <a:ext cx="2816991" cy="393700"/>
          </a:xfrm>
          <a:prstGeom prst="rect">
            <a:avLst/>
          </a:prstGeom>
        </p:spPr>
        <p:txBody>
          <a:bodyPr/>
          <a:lstStyle>
            <a:lvl1pPr marL="0" indent="0">
              <a:buNone/>
              <a:defRPr/>
            </a:lvl1pPr>
          </a:lstStyle>
          <a:p>
            <a:pPr lvl="0"/>
            <a:r>
              <a:rPr lang="en-US" dirty="0"/>
              <a:t>Subhead</a:t>
            </a:r>
          </a:p>
        </p:txBody>
      </p:sp>
      <p:pic>
        <p:nvPicPr>
          <p:cNvPr id="4" name="Picture 3">
            <a:extLst>
              <a:ext uri="{FF2B5EF4-FFF2-40B4-BE49-F238E27FC236}">
                <a16:creationId xmlns:a16="http://schemas.microsoft.com/office/drawing/2014/main" id="{C3164565-5DC5-3447-A5BC-1A2C8DF6FAFB}"/>
              </a:ext>
            </a:extLst>
          </p:cNvPr>
          <p:cNvPicPr>
            <a:picLocks noChangeAspect="1"/>
          </p:cNvPicPr>
          <p:nvPr userDrawn="1"/>
        </p:nvPicPr>
        <p:blipFill>
          <a:blip r:embed="rId2"/>
          <a:stretch>
            <a:fillRect/>
          </a:stretch>
        </p:blipFill>
        <p:spPr>
          <a:xfrm>
            <a:off x="1303597" y="1666873"/>
            <a:ext cx="2544071" cy="1100139"/>
          </a:xfrm>
          <a:prstGeom prst="rect">
            <a:avLst/>
          </a:prstGeom>
        </p:spPr>
      </p:pic>
      <p:pic>
        <p:nvPicPr>
          <p:cNvPr id="5" name="Picture 4">
            <a:extLst>
              <a:ext uri="{FF2B5EF4-FFF2-40B4-BE49-F238E27FC236}">
                <a16:creationId xmlns:a16="http://schemas.microsoft.com/office/drawing/2014/main" id="{B2E5D157-75E9-624B-BDC6-3721C012B8E2}"/>
              </a:ext>
            </a:extLst>
          </p:cNvPr>
          <p:cNvPicPr>
            <a:picLocks noChangeAspect="1"/>
          </p:cNvPicPr>
          <p:nvPr userDrawn="1"/>
        </p:nvPicPr>
        <p:blipFill>
          <a:blip r:embed="rId3"/>
          <a:stretch>
            <a:fillRect/>
          </a:stretch>
        </p:blipFill>
        <p:spPr>
          <a:xfrm>
            <a:off x="4615886" y="1666873"/>
            <a:ext cx="2544071" cy="1100139"/>
          </a:xfrm>
          <a:prstGeom prst="rect">
            <a:avLst/>
          </a:prstGeom>
        </p:spPr>
      </p:pic>
      <p:pic>
        <p:nvPicPr>
          <p:cNvPr id="6" name="Picture 5">
            <a:extLst>
              <a:ext uri="{FF2B5EF4-FFF2-40B4-BE49-F238E27FC236}">
                <a16:creationId xmlns:a16="http://schemas.microsoft.com/office/drawing/2014/main" id="{B3CBB354-4650-E145-97CE-429945EC3184}"/>
              </a:ext>
            </a:extLst>
          </p:cNvPr>
          <p:cNvPicPr>
            <a:picLocks noChangeAspect="1"/>
          </p:cNvPicPr>
          <p:nvPr userDrawn="1"/>
        </p:nvPicPr>
        <p:blipFill>
          <a:blip r:embed="rId4"/>
          <a:stretch>
            <a:fillRect/>
          </a:stretch>
        </p:blipFill>
        <p:spPr>
          <a:xfrm>
            <a:off x="7893450" y="1666873"/>
            <a:ext cx="2544071" cy="1100139"/>
          </a:xfrm>
          <a:prstGeom prst="rect">
            <a:avLst/>
          </a:prstGeom>
        </p:spPr>
      </p:pic>
    </p:spTree>
    <p:extLst>
      <p:ext uri="{BB962C8B-B14F-4D97-AF65-F5344CB8AC3E}">
        <p14:creationId xmlns:p14="http://schemas.microsoft.com/office/powerpoint/2010/main" val="2979126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28FB2-9571-4A43-9B1A-CC065AE3666E}"/>
              </a:ext>
            </a:extLst>
          </p:cNvPr>
          <p:cNvSpPr>
            <a:spLocks noGrp="1"/>
          </p:cNvSpPr>
          <p:nvPr>
            <p:ph type="title" hasCustomPrompt="1"/>
          </p:nvPr>
        </p:nvSpPr>
        <p:spPr>
          <a:xfrm>
            <a:off x="1917058" y="771386"/>
            <a:ext cx="8551060" cy="547467"/>
          </a:xfrm>
          <a:prstGeom prst="rect">
            <a:avLst/>
          </a:prstGeom>
        </p:spPr>
        <p:txBody>
          <a:bodyPr/>
          <a:lstStyle>
            <a:lvl1pPr>
              <a:defRPr sz="3600"/>
            </a:lvl1pPr>
          </a:lstStyle>
          <a:p>
            <a:r>
              <a:rPr lang="en-US" dirty="0"/>
              <a:t>Header</a:t>
            </a:r>
          </a:p>
        </p:txBody>
      </p:sp>
      <p:sp>
        <p:nvSpPr>
          <p:cNvPr id="3" name="Content Placeholder 2">
            <a:extLst>
              <a:ext uri="{FF2B5EF4-FFF2-40B4-BE49-F238E27FC236}">
                <a16:creationId xmlns:a16="http://schemas.microsoft.com/office/drawing/2014/main" id="{F7F5C893-AFC1-214F-AA23-AA20B7E54EED}"/>
              </a:ext>
            </a:extLst>
          </p:cNvPr>
          <p:cNvSpPr>
            <a:spLocks noGrp="1"/>
          </p:cNvSpPr>
          <p:nvPr>
            <p:ph idx="1"/>
          </p:nvPr>
        </p:nvSpPr>
        <p:spPr>
          <a:xfrm>
            <a:off x="6122281" y="2086667"/>
            <a:ext cx="4345835" cy="1721404"/>
          </a:xfrm>
          <a:prstGeom prst="rect">
            <a:avLst/>
          </a:prstGeom>
        </p:spPr>
        <p:txBody>
          <a:bodyPr/>
          <a:lstStyle>
            <a:lvl1pPr marL="0" indent="0">
              <a:buNone/>
              <a:defRPr sz="1800" b="0" i="0">
                <a:latin typeface="Arial" panose="020B0604020202020204" pitchFamily="34" charset="0"/>
                <a:cs typeface="Arial" panose="020B0604020202020204" pitchFamily="34" charset="0"/>
              </a:defRPr>
            </a:lvl1pPr>
            <a:lvl2pPr marL="457189" indent="0">
              <a:buNone/>
              <a:defRPr sz="2000" b="0" i="0">
                <a:latin typeface="Arial" panose="020B0604020202020204" pitchFamily="34" charset="0"/>
                <a:cs typeface="Arial" panose="020B0604020202020204" pitchFamily="34" charset="0"/>
              </a:defRPr>
            </a:lvl2pPr>
            <a:lvl3pPr marL="914377" indent="0">
              <a:buNone/>
              <a:defRPr sz="1800" b="0" i="0">
                <a:latin typeface="Arial" panose="020B0604020202020204" pitchFamily="34" charset="0"/>
                <a:cs typeface="Arial" panose="020B0604020202020204" pitchFamily="34" charset="0"/>
              </a:defRPr>
            </a:lvl3pPr>
            <a:lvl4pPr marL="1371566" indent="0">
              <a:buNone/>
              <a:defRPr sz="1600" b="0" i="0">
                <a:latin typeface="Arial" panose="020B0604020202020204" pitchFamily="34" charset="0"/>
                <a:cs typeface="Arial" panose="020B0604020202020204" pitchFamily="34" charset="0"/>
              </a:defRPr>
            </a:lvl4pPr>
            <a:lvl5pPr marL="1828754" indent="0">
              <a:buNone/>
              <a:defRPr sz="1600" b="0" i="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0" name="Text Placeholder 9">
            <a:extLst>
              <a:ext uri="{FF2B5EF4-FFF2-40B4-BE49-F238E27FC236}">
                <a16:creationId xmlns:a16="http://schemas.microsoft.com/office/drawing/2014/main" id="{FA3898BC-F303-6C4A-9B15-B424F3FAC75A}"/>
              </a:ext>
            </a:extLst>
          </p:cNvPr>
          <p:cNvSpPr>
            <a:spLocks noGrp="1"/>
          </p:cNvSpPr>
          <p:nvPr>
            <p:ph type="body" sz="quarter" idx="10" hasCustomPrompt="1"/>
          </p:nvPr>
        </p:nvSpPr>
        <p:spPr>
          <a:xfrm>
            <a:off x="6122282" y="1599510"/>
            <a:ext cx="2816991" cy="393700"/>
          </a:xfrm>
          <a:prstGeom prst="rect">
            <a:avLst/>
          </a:prstGeom>
        </p:spPr>
        <p:txBody>
          <a:bodyPr/>
          <a:lstStyle>
            <a:lvl1pPr marL="0" indent="0">
              <a:buNone/>
              <a:defRPr/>
            </a:lvl1pPr>
          </a:lstStyle>
          <a:p>
            <a:pPr lvl="0"/>
            <a:r>
              <a:rPr lang="en-US" dirty="0"/>
              <a:t>Subhead</a:t>
            </a:r>
          </a:p>
        </p:txBody>
      </p:sp>
      <p:pic>
        <p:nvPicPr>
          <p:cNvPr id="4" name="Picture 3">
            <a:extLst>
              <a:ext uri="{FF2B5EF4-FFF2-40B4-BE49-F238E27FC236}">
                <a16:creationId xmlns:a16="http://schemas.microsoft.com/office/drawing/2014/main" id="{ED1CF261-C56B-4A4E-96DE-480D51DE092B}"/>
              </a:ext>
            </a:extLst>
          </p:cNvPr>
          <p:cNvPicPr>
            <a:picLocks noChangeAspect="1"/>
          </p:cNvPicPr>
          <p:nvPr userDrawn="1"/>
        </p:nvPicPr>
        <p:blipFill>
          <a:blip r:embed="rId2"/>
          <a:stretch>
            <a:fillRect/>
          </a:stretch>
        </p:blipFill>
        <p:spPr>
          <a:xfrm>
            <a:off x="1917057" y="1599510"/>
            <a:ext cx="3696665" cy="2462333"/>
          </a:xfrm>
          <a:prstGeom prst="rect">
            <a:avLst/>
          </a:prstGeom>
        </p:spPr>
      </p:pic>
    </p:spTree>
    <p:extLst>
      <p:ext uri="{BB962C8B-B14F-4D97-AF65-F5344CB8AC3E}">
        <p14:creationId xmlns:p14="http://schemas.microsoft.com/office/powerpoint/2010/main" val="4048730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28FB2-9571-4A43-9B1A-CC065AE3666E}"/>
              </a:ext>
            </a:extLst>
          </p:cNvPr>
          <p:cNvSpPr>
            <a:spLocks noGrp="1"/>
          </p:cNvSpPr>
          <p:nvPr>
            <p:ph type="title" hasCustomPrompt="1"/>
          </p:nvPr>
        </p:nvSpPr>
        <p:spPr>
          <a:xfrm>
            <a:off x="1917058" y="771386"/>
            <a:ext cx="8551060" cy="547467"/>
          </a:xfrm>
          <a:prstGeom prst="rect">
            <a:avLst/>
          </a:prstGeom>
        </p:spPr>
        <p:txBody>
          <a:bodyPr/>
          <a:lstStyle>
            <a:lvl1pPr>
              <a:defRPr sz="3600"/>
            </a:lvl1pPr>
          </a:lstStyle>
          <a:p>
            <a:r>
              <a:rPr lang="en-US" dirty="0"/>
              <a:t>Header</a:t>
            </a:r>
          </a:p>
        </p:txBody>
      </p:sp>
      <p:sp>
        <p:nvSpPr>
          <p:cNvPr id="3" name="Content Placeholder 2">
            <a:extLst>
              <a:ext uri="{FF2B5EF4-FFF2-40B4-BE49-F238E27FC236}">
                <a16:creationId xmlns:a16="http://schemas.microsoft.com/office/drawing/2014/main" id="{F7F5C893-AFC1-214F-AA23-AA20B7E54EED}"/>
              </a:ext>
            </a:extLst>
          </p:cNvPr>
          <p:cNvSpPr>
            <a:spLocks noGrp="1"/>
          </p:cNvSpPr>
          <p:nvPr>
            <p:ph idx="1"/>
          </p:nvPr>
        </p:nvSpPr>
        <p:spPr>
          <a:xfrm>
            <a:off x="1917057" y="2077296"/>
            <a:ext cx="4345835" cy="1721404"/>
          </a:xfrm>
          <a:prstGeom prst="rect">
            <a:avLst/>
          </a:prstGeom>
        </p:spPr>
        <p:txBody>
          <a:bodyPr/>
          <a:lstStyle>
            <a:lvl1pPr marL="0" indent="0">
              <a:buNone/>
              <a:defRPr sz="1800" b="0" i="0">
                <a:latin typeface="Arial" panose="020B0604020202020204" pitchFamily="34" charset="0"/>
                <a:cs typeface="Arial" panose="020B0604020202020204" pitchFamily="34" charset="0"/>
              </a:defRPr>
            </a:lvl1pPr>
            <a:lvl2pPr marL="457189" indent="0">
              <a:buNone/>
              <a:defRPr sz="2000" b="0" i="0">
                <a:latin typeface="Arial" panose="020B0604020202020204" pitchFamily="34" charset="0"/>
                <a:cs typeface="Arial" panose="020B0604020202020204" pitchFamily="34" charset="0"/>
              </a:defRPr>
            </a:lvl2pPr>
            <a:lvl3pPr marL="914377" indent="0">
              <a:buNone/>
              <a:defRPr sz="1800" b="0" i="0">
                <a:latin typeface="Arial" panose="020B0604020202020204" pitchFamily="34" charset="0"/>
                <a:cs typeface="Arial" panose="020B0604020202020204" pitchFamily="34" charset="0"/>
              </a:defRPr>
            </a:lvl3pPr>
            <a:lvl4pPr marL="1371566" indent="0">
              <a:buNone/>
              <a:defRPr sz="1600" b="0" i="0">
                <a:latin typeface="Arial" panose="020B0604020202020204" pitchFamily="34" charset="0"/>
                <a:cs typeface="Arial" panose="020B0604020202020204" pitchFamily="34" charset="0"/>
              </a:defRPr>
            </a:lvl4pPr>
            <a:lvl5pPr marL="1828754" indent="0">
              <a:buNone/>
              <a:defRPr sz="1600" b="0" i="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0" name="Text Placeholder 9">
            <a:extLst>
              <a:ext uri="{FF2B5EF4-FFF2-40B4-BE49-F238E27FC236}">
                <a16:creationId xmlns:a16="http://schemas.microsoft.com/office/drawing/2014/main" id="{FA3898BC-F303-6C4A-9B15-B424F3FAC75A}"/>
              </a:ext>
            </a:extLst>
          </p:cNvPr>
          <p:cNvSpPr>
            <a:spLocks noGrp="1"/>
          </p:cNvSpPr>
          <p:nvPr>
            <p:ph type="body" sz="quarter" idx="10" hasCustomPrompt="1"/>
          </p:nvPr>
        </p:nvSpPr>
        <p:spPr>
          <a:xfrm>
            <a:off x="1917058" y="1590139"/>
            <a:ext cx="2816991" cy="393700"/>
          </a:xfrm>
          <a:prstGeom prst="rect">
            <a:avLst/>
          </a:prstGeom>
        </p:spPr>
        <p:txBody>
          <a:bodyPr/>
          <a:lstStyle>
            <a:lvl1pPr marL="0" indent="0">
              <a:buNone/>
              <a:defRPr/>
            </a:lvl1pPr>
          </a:lstStyle>
          <a:p>
            <a:pPr lvl="0"/>
            <a:r>
              <a:rPr lang="en-US" dirty="0"/>
              <a:t>Subhead</a:t>
            </a:r>
          </a:p>
        </p:txBody>
      </p:sp>
      <p:pic>
        <p:nvPicPr>
          <p:cNvPr id="6" name="Picture 5">
            <a:extLst>
              <a:ext uri="{FF2B5EF4-FFF2-40B4-BE49-F238E27FC236}">
                <a16:creationId xmlns:a16="http://schemas.microsoft.com/office/drawing/2014/main" id="{200DBAA2-B884-3543-8BFC-3E9F5794FF9D}"/>
              </a:ext>
            </a:extLst>
          </p:cNvPr>
          <p:cNvPicPr>
            <a:picLocks noChangeAspect="1"/>
          </p:cNvPicPr>
          <p:nvPr userDrawn="1"/>
        </p:nvPicPr>
        <p:blipFill>
          <a:blip r:embed="rId2"/>
          <a:stretch>
            <a:fillRect/>
          </a:stretch>
        </p:blipFill>
        <p:spPr>
          <a:xfrm>
            <a:off x="6771453" y="1590139"/>
            <a:ext cx="3696665" cy="2462333"/>
          </a:xfrm>
          <a:prstGeom prst="rect">
            <a:avLst/>
          </a:prstGeom>
        </p:spPr>
      </p:pic>
    </p:spTree>
    <p:extLst>
      <p:ext uri="{BB962C8B-B14F-4D97-AF65-F5344CB8AC3E}">
        <p14:creationId xmlns:p14="http://schemas.microsoft.com/office/powerpoint/2010/main" val="3385041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70961D-B798-4248-9292-78E942F7459F}"/>
              </a:ext>
            </a:extLst>
          </p:cNvPr>
          <p:cNvPicPr>
            <a:picLocks noChangeAspect="1"/>
          </p:cNvPicPr>
          <p:nvPr userDrawn="1"/>
        </p:nvPicPr>
        <p:blipFill>
          <a:blip r:embed="rId2"/>
          <a:stretch>
            <a:fillRect/>
          </a:stretch>
        </p:blipFill>
        <p:spPr>
          <a:xfrm>
            <a:off x="0" y="0"/>
            <a:ext cx="12192000" cy="5270500"/>
          </a:xfrm>
          <a:prstGeom prst="rect">
            <a:avLst/>
          </a:prstGeom>
        </p:spPr>
      </p:pic>
    </p:spTree>
    <p:extLst>
      <p:ext uri="{BB962C8B-B14F-4D97-AF65-F5344CB8AC3E}">
        <p14:creationId xmlns:p14="http://schemas.microsoft.com/office/powerpoint/2010/main" val="1881128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BDDE0F12-FF96-9C43-A14D-576CC5F418FE}"/>
              </a:ext>
            </a:extLst>
          </p:cNvPr>
          <p:cNvSpPr>
            <a:spLocks noGrp="1"/>
          </p:cNvSpPr>
          <p:nvPr>
            <p:ph type="body" sz="quarter" idx="10" hasCustomPrompt="1"/>
          </p:nvPr>
        </p:nvSpPr>
        <p:spPr>
          <a:xfrm>
            <a:off x="713292" y="1591521"/>
            <a:ext cx="2029909" cy="2725837"/>
          </a:xfrm>
          <a:prstGeom prst="rect">
            <a:avLst/>
          </a:prstGeom>
        </p:spPr>
        <p:txBody>
          <a:bodyPr/>
          <a:lstStyle>
            <a:lvl1pPr marL="0" indent="0">
              <a:buNone/>
              <a:defRPr sz="2000"/>
            </a:lvl1pPr>
          </a:lstStyle>
          <a:p>
            <a:pPr lvl="0"/>
            <a:r>
              <a:rPr lang="en-US" dirty="0"/>
              <a:t>Subhead</a:t>
            </a:r>
          </a:p>
        </p:txBody>
      </p:sp>
      <p:pic>
        <p:nvPicPr>
          <p:cNvPr id="2" name="Picture 1">
            <a:extLst>
              <a:ext uri="{FF2B5EF4-FFF2-40B4-BE49-F238E27FC236}">
                <a16:creationId xmlns:a16="http://schemas.microsoft.com/office/drawing/2014/main" id="{51698834-7E18-6146-9C42-35F282D79F81}"/>
              </a:ext>
            </a:extLst>
          </p:cNvPr>
          <p:cNvPicPr>
            <a:picLocks noChangeAspect="1"/>
          </p:cNvPicPr>
          <p:nvPr userDrawn="1"/>
        </p:nvPicPr>
        <p:blipFill>
          <a:blip r:embed="rId2"/>
          <a:stretch>
            <a:fillRect/>
          </a:stretch>
        </p:blipFill>
        <p:spPr>
          <a:xfrm>
            <a:off x="3329609" y="0"/>
            <a:ext cx="8862391" cy="5265415"/>
          </a:xfrm>
          <a:prstGeom prst="rect">
            <a:avLst/>
          </a:prstGeom>
        </p:spPr>
      </p:pic>
    </p:spTree>
    <p:extLst>
      <p:ext uri="{BB962C8B-B14F-4D97-AF65-F5344CB8AC3E}">
        <p14:creationId xmlns:p14="http://schemas.microsoft.com/office/powerpoint/2010/main" val="3709744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28FB2-9571-4A43-9B1A-CC065AE3666E}"/>
              </a:ext>
            </a:extLst>
          </p:cNvPr>
          <p:cNvSpPr>
            <a:spLocks noGrp="1"/>
          </p:cNvSpPr>
          <p:nvPr>
            <p:ph type="title" hasCustomPrompt="1"/>
          </p:nvPr>
        </p:nvSpPr>
        <p:spPr>
          <a:xfrm>
            <a:off x="1768999" y="818348"/>
            <a:ext cx="6275408" cy="547467"/>
          </a:xfrm>
          <a:prstGeom prst="rect">
            <a:avLst/>
          </a:prstGeom>
        </p:spPr>
        <p:txBody>
          <a:bodyPr/>
          <a:lstStyle>
            <a:lvl1pPr>
              <a:defRPr sz="3600"/>
            </a:lvl1pPr>
          </a:lstStyle>
          <a:p>
            <a:r>
              <a:rPr lang="en-US" dirty="0"/>
              <a:t>Header</a:t>
            </a:r>
          </a:p>
        </p:txBody>
      </p:sp>
      <p:sp>
        <p:nvSpPr>
          <p:cNvPr id="3" name="Content Placeholder 2">
            <a:extLst>
              <a:ext uri="{FF2B5EF4-FFF2-40B4-BE49-F238E27FC236}">
                <a16:creationId xmlns:a16="http://schemas.microsoft.com/office/drawing/2014/main" id="{F7F5C893-AFC1-214F-AA23-AA20B7E54EED}"/>
              </a:ext>
            </a:extLst>
          </p:cNvPr>
          <p:cNvSpPr>
            <a:spLocks noGrp="1"/>
          </p:cNvSpPr>
          <p:nvPr>
            <p:ph idx="1"/>
          </p:nvPr>
        </p:nvSpPr>
        <p:spPr>
          <a:xfrm>
            <a:off x="1768999" y="2086339"/>
            <a:ext cx="6275408" cy="1866237"/>
          </a:xfrm>
          <a:prstGeom prst="rect">
            <a:avLst/>
          </a:prstGeom>
        </p:spPr>
        <p:txBody>
          <a:bodyPr/>
          <a:lstStyle>
            <a:lvl1pPr>
              <a:defRPr sz="2400" b="0" i="0">
                <a:latin typeface="Arial" panose="020B0604020202020204" pitchFamily="34" charset="0"/>
                <a:cs typeface="Arial" panose="020B0604020202020204" pitchFamily="34" charset="0"/>
              </a:defRPr>
            </a:lvl1pPr>
            <a:lvl2pPr>
              <a:defRPr sz="2000" b="0" i="0">
                <a:latin typeface="Arial" panose="020B0604020202020204" pitchFamily="34" charset="0"/>
                <a:cs typeface="Arial" panose="020B0604020202020204" pitchFamily="34" charset="0"/>
              </a:defRPr>
            </a:lvl2pPr>
            <a:lvl3pPr>
              <a:defRPr sz="1800" b="0" i="0">
                <a:latin typeface="Arial" panose="020B0604020202020204" pitchFamily="34" charset="0"/>
                <a:cs typeface="Arial" panose="020B0604020202020204" pitchFamily="34" charset="0"/>
              </a:defRPr>
            </a:lvl3pPr>
            <a:lvl4pPr>
              <a:defRPr sz="1600" b="0" i="0">
                <a:latin typeface="Arial" panose="020B0604020202020204" pitchFamily="34" charset="0"/>
                <a:cs typeface="Arial" panose="020B0604020202020204" pitchFamily="34" charset="0"/>
              </a:defRPr>
            </a:lvl4pPr>
            <a:lvl5pPr>
              <a:defRPr sz="1600"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FA3898BC-F303-6C4A-9B15-B424F3FAC75A}"/>
              </a:ext>
            </a:extLst>
          </p:cNvPr>
          <p:cNvSpPr>
            <a:spLocks noGrp="1"/>
          </p:cNvSpPr>
          <p:nvPr>
            <p:ph type="body" sz="quarter" idx="10" hasCustomPrompt="1"/>
          </p:nvPr>
        </p:nvSpPr>
        <p:spPr>
          <a:xfrm>
            <a:off x="1768997" y="1529225"/>
            <a:ext cx="6275408" cy="393700"/>
          </a:xfrm>
          <a:prstGeom prst="rect">
            <a:avLst/>
          </a:prstGeom>
        </p:spPr>
        <p:txBody>
          <a:bodyPr/>
          <a:lstStyle>
            <a:lvl1pPr marL="0" indent="0">
              <a:buNone/>
              <a:defRPr/>
            </a:lvl1pPr>
          </a:lstStyle>
          <a:p>
            <a:pPr lvl="0"/>
            <a:r>
              <a:rPr lang="en-US" dirty="0"/>
              <a:t>Subhead</a:t>
            </a:r>
          </a:p>
        </p:txBody>
      </p:sp>
      <p:pic>
        <p:nvPicPr>
          <p:cNvPr id="4" name="Picture 3">
            <a:extLst>
              <a:ext uri="{FF2B5EF4-FFF2-40B4-BE49-F238E27FC236}">
                <a16:creationId xmlns:a16="http://schemas.microsoft.com/office/drawing/2014/main" id="{5210B1E4-0589-4045-B711-C8A68D41FEB7}"/>
              </a:ext>
            </a:extLst>
          </p:cNvPr>
          <p:cNvPicPr>
            <a:picLocks noChangeAspect="1"/>
          </p:cNvPicPr>
          <p:nvPr userDrawn="1"/>
        </p:nvPicPr>
        <p:blipFill>
          <a:blip r:embed="rId2"/>
          <a:stretch>
            <a:fillRect/>
          </a:stretch>
        </p:blipFill>
        <p:spPr>
          <a:xfrm>
            <a:off x="8647042" y="0"/>
            <a:ext cx="3544957" cy="5263532"/>
          </a:xfrm>
          <a:prstGeom prst="rect">
            <a:avLst/>
          </a:prstGeom>
        </p:spPr>
      </p:pic>
    </p:spTree>
    <p:extLst>
      <p:ext uri="{BB962C8B-B14F-4D97-AF65-F5344CB8AC3E}">
        <p14:creationId xmlns:p14="http://schemas.microsoft.com/office/powerpoint/2010/main" val="2531958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28FB2-9571-4A43-9B1A-CC065AE3666E}"/>
              </a:ext>
            </a:extLst>
          </p:cNvPr>
          <p:cNvSpPr>
            <a:spLocks noGrp="1"/>
          </p:cNvSpPr>
          <p:nvPr>
            <p:ph type="title" hasCustomPrompt="1"/>
          </p:nvPr>
        </p:nvSpPr>
        <p:spPr>
          <a:xfrm>
            <a:off x="5727540" y="401660"/>
            <a:ext cx="4327003" cy="547467"/>
          </a:xfrm>
          <a:prstGeom prst="rect">
            <a:avLst/>
          </a:prstGeom>
        </p:spPr>
        <p:txBody>
          <a:bodyPr/>
          <a:lstStyle>
            <a:lvl1pPr>
              <a:defRPr sz="3600"/>
            </a:lvl1pPr>
          </a:lstStyle>
          <a:p>
            <a:r>
              <a:rPr lang="en-US" dirty="0"/>
              <a:t>Header</a:t>
            </a:r>
          </a:p>
        </p:txBody>
      </p:sp>
      <p:sp>
        <p:nvSpPr>
          <p:cNvPr id="3" name="Content Placeholder 2">
            <a:extLst>
              <a:ext uri="{FF2B5EF4-FFF2-40B4-BE49-F238E27FC236}">
                <a16:creationId xmlns:a16="http://schemas.microsoft.com/office/drawing/2014/main" id="{F7F5C893-AFC1-214F-AA23-AA20B7E54EED}"/>
              </a:ext>
            </a:extLst>
          </p:cNvPr>
          <p:cNvSpPr>
            <a:spLocks noGrp="1"/>
          </p:cNvSpPr>
          <p:nvPr>
            <p:ph idx="1"/>
          </p:nvPr>
        </p:nvSpPr>
        <p:spPr>
          <a:xfrm>
            <a:off x="1030148" y="4195949"/>
            <a:ext cx="2421037" cy="739129"/>
          </a:xfrm>
          <a:prstGeom prst="rect">
            <a:avLst/>
          </a:prstGeom>
        </p:spPr>
        <p:txBody>
          <a:bodyPr/>
          <a:lstStyle>
            <a:lvl1pPr>
              <a:defRPr sz="1400" b="0" i="0">
                <a:latin typeface="Arial" panose="020B0604020202020204" pitchFamily="34" charset="0"/>
                <a:cs typeface="Arial" panose="020B0604020202020204" pitchFamily="34" charset="0"/>
              </a:defRPr>
            </a:lvl1pPr>
            <a:lvl2pPr>
              <a:defRPr sz="1200" b="0" i="0">
                <a:latin typeface="Arial" panose="020B0604020202020204" pitchFamily="34" charset="0"/>
                <a:cs typeface="Arial" panose="020B0604020202020204" pitchFamily="34" charset="0"/>
              </a:defRPr>
            </a:lvl2pPr>
            <a:lvl3pPr>
              <a:defRPr sz="1100" b="0" i="0">
                <a:latin typeface="Arial" panose="020B0604020202020204" pitchFamily="34" charset="0"/>
                <a:cs typeface="Arial" panose="020B0604020202020204" pitchFamily="34" charset="0"/>
              </a:defRPr>
            </a:lvl3pPr>
            <a:lvl4pPr>
              <a:defRPr sz="1051" b="0" i="0">
                <a:latin typeface="Arial" panose="020B0604020202020204" pitchFamily="34" charset="0"/>
                <a:cs typeface="Arial" panose="020B0604020202020204" pitchFamily="34" charset="0"/>
              </a:defRPr>
            </a:lvl4pPr>
            <a:lvl5pPr>
              <a:defRPr sz="1051" b="0" i="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0" name="Text Placeholder 9">
            <a:extLst>
              <a:ext uri="{FF2B5EF4-FFF2-40B4-BE49-F238E27FC236}">
                <a16:creationId xmlns:a16="http://schemas.microsoft.com/office/drawing/2014/main" id="{FA3898BC-F303-6C4A-9B15-B424F3FAC75A}"/>
              </a:ext>
            </a:extLst>
          </p:cNvPr>
          <p:cNvSpPr>
            <a:spLocks noGrp="1"/>
          </p:cNvSpPr>
          <p:nvPr>
            <p:ph type="body" sz="quarter" idx="10" hasCustomPrompt="1"/>
          </p:nvPr>
        </p:nvSpPr>
        <p:spPr>
          <a:xfrm>
            <a:off x="1294435" y="1795443"/>
            <a:ext cx="2710407" cy="1781134"/>
          </a:xfrm>
          <a:prstGeom prst="rect">
            <a:avLst/>
          </a:prstGeom>
        </p:spPr>
        <p:txBody>
          <a:bodyPr/>
          <a:lstStyle>
            <a:lvl1pPr marL="0" indent="0">
              <a:buNone/>
              <a:defRPr/>
            </a:lvl1pPr>
          </a:lstStyle>
          <a:p>
            <a:pPr lvl="0"/>
            <a:r>
              <a:rPr lang="en-US" dirty="0"/>
              <a:t>Subhead</a:t>
            </a:r>
          </a:p>
        </p:txBody>
      </p:sp>
      <p:sp>
        <p:nvSpPr>
          <p:cNvPr id="8" name="Chart Placeholder 7">
            <a:extLst>
              <a:ext uri="{FF2B5EF4-FFF2-40B4-BE49-F238E27FC236}">
                <a16:creationId xmlns:a16="http://schemas.microsoft.com/office/drawing/2014/main" id="{1839F63E-1986-AB40-9697-98B13AB7A530}"/>
              </a:ext>
            </a:extLst>
          </p:cNvPr>
          <p:cNvSpPr>
            <a:spLocks noGrp="1"/>
          </p:cNvSpPr>
          <p:nvPr>
            <p:ph type="chart" sz="quarter" idx="11"/>
          </p:nvPr>
        </p:nvSpPr>
        <p:spPr>
          <a:xfrm>
            <a:off x="4988688" y="1076327"/>
            <a:ext cx="5648445" cy="3859213"/>
          </a:xfrm>
          <a:prstGeom prst="rect">
            <a:avLst/>
          </a:prstGeom>
        </p:spPr>
        <p:txBody>
          <a:bodyPr/>
          <a:lstStyle/>
          <a:p>
            <a:endParaRPr lang="en-US"/>
          </a:p>
        </p:txBody>
      </p:sp>
    </p:spTree>
    <p:extLst>
      <p:ext uri="{BB962C8B-B14F-4D97-AF65-F5344CB8AC3E}">
        <p14:creationId xmlns:p14="http://schemas.microsoft.com/office/powerpoint/2010/main" val="330135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E94E551-DF06-D945-ACA0-8DCDD4ECE23D}"/>
              </a:ext>
            </a:extLst>
          </p:cNvPr>
          <p:cNvPicPr>
            <a:picLocks noChangeAspect="1"/>
          </p:cNvPicPr>
          <p:nvPr userDrawn="1"/>
        </p:nvPicPr>
        <p:blipFill>
          <a:blip r:embed="rId12"/>
          <a:stretch>
            <a:fillRect/>
          </a:stretch>
        </p:blipFill>
        <p:spPr>
          <a:xfrm>
            <a:off x="-4932" y="5271294"/>
            <a:ext cx="12196931" cy="88797"/>
          </a:xfrm>
          <a:prstGeom prst="rect">
            <a:avLst/>
          </a:prstGeom>
        </p:spPr>
      </p:pic>
      <p:sp>
        <p:nvSpPr>
          <p:cNvPr id="18" name="TextBox 17">
            <a:extLst>
              <a:ext uri="{FF2B5EF4-FFF2-40B4-BE49-F238E27FC236}">
                <a16:creationId xmlns:a16="http://schemas.microsoft.com/office/drawing/2014/main" id="{1F64A158-60C9-7E40-9B4C-809C3EE5BA11}"/>
              </a:ext>
            </a:extLst>
          </p:cNvPr>
          <p:cNvSpPr txBox="1"/>
          <p:nvPr userDrawn="1"/>
        </p:nvSpPr>
        <p:spPr>
          <a:xfrm>
            <a:off x="1192193" y="6074302"/>
            <a:ext cx="2430684" cy="415498"/>
          </a:xfrm>
          <a:prstGeom prst="rect">
            <a:avLst/>
          </a:prstGeom>
          <a:noFill/>
        </p:spPr>
        <p:txBody>
          <a:bodyPr wrap="square" rtlCol="0">
            <a:spAutoFit/>
          </a:bodyPr>
          <a:lstStyle/>
          <a:p>
            <a:r>
              <a:rPr lang="en-US" sz="2100" b="1" i="0" dirty="0" err="1">
                <a:solidFill>
                  <a:schemeClr val="accent1">
                    <a:lumMod val="75000"/>
                  </a:schemeClr>
                </a:solidFill>
                <a:latin typeface="Arial" panose="020B0604020202020204" pitchFamily="34" charset="0"/>
                <a:cs typeface="Arial" panose="020B0604020202020204" pitchFamily="34" charset="0"/>
              </a:rPr>
              <a:t>umanitoba.ca</a:t>
            </a:r>
            <a:r>
              <a:rPr lang="en-US" sz="2100" b="1" i="0" dirty="0">
                <a:solidFill>
                  <a:schemeClr val="accent1">
                    <a:lumMod val="75000"/>
                  </a:schemeClr>
                </a:solidFill>
                <a:latin typeface="Arial" panose="020B0604020202020204" pitchFamily="34" charset="0"/>
                <a:cs typeface="Arial" panose="020B0604020202020204" pitchFamily="34" charset="0"/>
              </a:rPr>
              <a:t>/law</a:t>
            </a:r>
          </a:p>
        </p:txBody>
      </p:sp>
      <p:pic>
        <p:nvPicPr>
          <p:cNvPr id="5" name="Picture 4">
            <a:extLst>
              <a:ext uri="{FF2B5EF4-FFF2-40B4-BE49-F238E27FC236}">
                <a16:creationId xmlns:a16="http://schemas.microsoft.com/office/drawing/2014/main" id="{AE360E1D-598F-9640-AE28-3990B2E7E705}"/>
              </a:ext>
            </a:extLst>
          </p:cNvPr>
          <p:cNvPicPr>
            <a:picLocks noChangeAspect="1"/>
          </p:cNvPicPr>
          <p:nvPr userDrawn="1"/>
        </p:nvPicPr>
        <p:blipFill>
          <a:blip r:embed="rId13"/>
          <a:stretch>
            <a:fillRect/>
          </a:stretch>
        </p:blipFill>
        <p:spPr>
          <a:xfrm>
            <a:off x="9255867" y="5526576"/>
            <a:ext cx="1978591" cy="1116000"/>
          </a:xfrm>
          <a:prstGeom prst="rect">
            <a:avLst/>
          </a:prstGeom>
        </p:spPr>
      </p:pic>
    </p:spTree>
    <p:extLst>
      <p:ext uri="{BB962C8B-B14F-4D97-AF65-F5344CB8AC3E}">
        <p14:creationId xmlns:p14="http://schemas.microsoft.com/office/powerpoint/2010/main" val="3855661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377" rtl="0" eaLnBrk="1" latinLnBrk="0" hangingPunct="1">
        <a:lnSpc>
          <a:spcPct val="90000"/>
        </a:lnSpc>
        <a:spcBef>
          <a:spcPct val="0"/>
        </a:spcBef>
        <a:buNone/>
        <a:defRPr sz="4400" b="1" i="0" kern="1200">
          <a:solidFill>
            <a:schemeClr val="accent1">
              <a:lumMod val="75000"/>
            </a:schemeClr>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1" i="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A043E-B097-9E47-AECC-02EAE62FAA64}"/>
              </a:ext>
            </a:extLst>
          </p:cNvPr>
          <p:cNvSpPr>
            <a:spLocks noGrp="1"/>
          </p:cNvSpPr>
          <p:nvPr>
            <p:ph type="ctrTitle"/>
          </p:nvPr>
        </p:nvSpPr>
        <p:spPr>
          <a:xfrm>
            <a:off x="1524000" y="1122363"/>
            <a:ext cx="9144000" cy="2387600"/>
          </a:xfrm>
          <a:prstGeom prst="rect">
            <a:avLst/>
          </a:prstGeom>
        </p:spPr>
        <p:txBody>
          <a:bodyPr/>
          <a:lstStyle/>
          <a:p>
            <a:r>
              <a:rPr lang="en-US" dirty="0"/>
              <a:t>Presentation Title</a:t>
            </a:r>
          </a:p>
        </p:txBody>
      </p:sp>
      <p:sp>
        <p:nvSpPr>
          <p:cNvPr id="3" name="Subtitle 2">
            <a:extLst>
              <a:ext uri="{FF2B5EF4-FFF2-40B4-BE49-F238E27FC236}">
                <a16:creationId xmlns:a16="http://schemas.microsoft.com/office/drawing/2014/main" id="{25EDD95A-D8B1-3148-ABA4-9913319D6F9C}"/>
              </a:ext>
            </a:extLst>
          </p:cNvPr>
          <p:cNvSpPr>
            <a:spLocks noGrp="1"/>
          </p:cNvSpPr>
          <p:nvPr>
            <p:ph type="subTitle" idx="4294967295"/>
          </p:nvPr>
        </p:nvSpPr>
        <p:spPr>
          <a:xfrm>
            <a:off x="1524000" y="3602037"/>
            <a:ext cx="9144000" cy="1655763"/>
          </a:xfrm>
          <a:prstGeom prst="rect">
            <a:avLst/>
          </a:prstGeom>
        </p:spPr>
        <p:txBody>
          <a:bodyPr/>
          <a:lstStyle/>
          <a:p>
            <a:pPr marL="0" indent="0">
              <a:buNone/>
            </a:pPr>
            <a:r>
              <a:rPr lang="en-US" dirty="0"/>
              <a:t>Presentation Subtitle</a:t>
            </a:r>
          </a:p>
        </p:txBody>
      </p:sp>
    </p:spTree>
    <p:extLst>
      <p:ext uri="{BB962C8B-B14F-4D97-AF65-F5344CB8AC3E}">
        <p14:creationId xmlns:p14="http://schemas.microsoft.com/office/powerpoint/2010/main" val="1735770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165DD-843F-D64B-B10F-B0BD6C92778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CA60509-92D9-4040-B17F-AB591BC93576}"/>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76CEED2E-CCC3-254E-A74C-CBAB4ACBA57E}"/>
              </a:ext>
            </a:extLst>
          </p:cNvPr>
          <p:cNvSpPr>
            <a:spLocks noGrp="1"/>
          </p:cNvSpPr>
          <p:nvPr>
            <p:ph type="body" sz="quarter" idx="10"/>
          </p:nvPr>
        </p:nvSpPr>
        <p:spPr/>
        <p:txBody>
          <a:bodyPr/>
          <a:lstStyle/>
          <a:p>
            <a:endParaRPr lang="en-US" dirty="0"/>
          </a:p>
        </p:txBody>
      </p:sp>
      <p:sp>
        <p:nvSpPr>
          <p:cNvPr id="5" name="Chart Placeholder 4">
            <a:extLst>
              <a:ext uri="{FF2B5EF4-FFF2-40B4-BE49-F238E27FC236}">
                <a16:creationId xmlns:a16="http://schemas.microsoft.com/office/drawing/2014/main" id="{121AF46D-44F3-8C4A-B3B2-606F65F65CC7}"/>
              </a:ext>
            </a:extLst>
          </p:cNvPr>
          <p:cNvSpPr>
            <a:spLocks noGrp="1"/>
          </p:cNvSpPr>
          <p:nvPr>
            <p:ph type="chart" sz="quarter" idx="11"/>
          </p:nvPr>
        </p:nvSpPr>
        <p:spPr/>
      </p:sp>
    </p:spTree>
    <p:extLst>
      <p:ext uri="{BB962C8B-B14F-4D97-AF65-F5344CB8AC3E}">
        <p14:creationId xmlns:p14="http://schemas.microsoft.com/office/powerpoint/2010/main" val="1001664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56979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ECFB3-38B7-3B44-9C53-6094A2A3767C}"/>
              </a:ext>
            </a:extLst>
          </p:cNvPr>
          <p:cNvSpPr>
            <a:spLocks noGrp="1"/>
          </p:cNvSpPr>
          <p:nvPr>
            <p:ph type="title"/>
          </p:nvPr>
        </p:nvSpPr>
        <p:spPr/>
        <p:txBody>
          <a:bodyPr/>
          <a:lstStyle/>
          <a:p>
            <a:r>
              <a:rPr lang="en-US" dirty="0"/>
              <a:t>How to use this presentation</a:t>
            </a:r>
          </a:p>
        </p:txBody>
      </p:sp>
      <p:sp>
        <p:nvSpPr>
          <p:cNvPr id="3" name="Content Placeholder 2">
            <a:extLst>
              <a:ext uri="{FF2B5EF4-FFF2-40B4-BE49-F238E27FC236}">
                <a16:creationId xmlns:a16="http://schemas.microsoft.com/office/drawing/2014/main" id="{226F0024-4F95-8C4E-B7BF-DFEDC442260D}"/>
              </a:ext>
            </a:extLst>
          </p:cNvPr>
          <p:cNvSpPr>
            <a:spLocks noGrp="1"/>
          </p:cNvSpPr>
          <p:nvPr>
            <p:ph idx="1"/>
          </p:nvPr>
        </p:nvSpPr>
        <p:spPr>
          <a:xfrm>
            <a:off x="1768997" y="1521069"/>
            <a:ext cx="9584803" cy="3683977"/>
          </a:xfrm>
        </p:spPr>
        <p:txBody>
          <a:bodyPr/>
          <a:lstStyle/>
          <a:p>
            <a:pPr marL="0" indent="0">
              <a:lnSpc>
                <a:spcPct val="130000"/>
              </a:lnSpc>
              <a:buNone/>
            </a:pPr>
            <a:r>
              <a:rPr lang="en-US" sz="1800" b="1" dirty="0"/>
              <a:t>Please note: </a:t>
            </a:r>
            <a:r>
              <a:rPr lang="en-US" sz="1800" dirty="0"/>
              <a:t>This template has a variety of slides for your use. To select a slide style, click on the “New Slide” drop down menu, choose the desired option and start typing. To avoid formatting issues when copying and pasting text, select the “Paste Options” icon after text has been pasted, and click “Keep Text Only”.</a:t>
            </a:r>
          </a:p>
          <a:p>
            <a:pPr marL="0" indent="0">
              <a:lnSpc>
                <a:spcPct val="130000"/>
              </a:lnSpc>
              <a:spcBef>
                <a:spcPts val="1224"/>
              </a:spcBef>
              <a:buNone/>
            </a:pPr>
            <a:r>
              <a:rPr lang="en-US" sz="1800" dirty="0"/>
              <a:t>The following slides are here for visual reference only. Please delete this “How to” slide and edit the presentation as needed. When the presentation is complete, select the appropriate file size for output under the “Reduce File Size” menu. </a:t>
            </a:r>
          </a:p>
          <a:p>
            <a:pPr marL="0" indent="0">
              <a:lnSpc>
                <a:spcPct val="130000"/>
              </a:lnSpc>
              <a:spcBef>
                <a:spcPts val="1224"/>
              </a:spcBef>
              <a:buNone/>
            </a:pPr>
            <a:r>
              <a:rPr lang="en-US" sz="1800" dirty="0"/>
              <a:t>If you have any questions about how to use this template, please contact the Marketing Communications Office.  </a:t>
            </a:r>
          </a:p>
        </p:txBody>
      </p:sp>
    </p:spTree>
    <p:extLst>
      <p:ext uri="{BB962C8B-B14F-4D97-AF65-F5344CB8AC3E}">
        <p14:creationId xmlns:p14="http://schemas.microsoft.com/office/powerpoint/2010/main" val="2988486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ECFB3-38B7-3B44-9C53-6094A2A3767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26F0024-4F95-8C4E-B7BF-DFEDC442260D}"/>
              </a:ext>
            </a:extLst>
          </p:cNvPr>
          <p:cNvSpPr>
            <a:spLocks noGrp="1"/>
          </p:cNvSpPr>
          <p:nvPr>
            <p:ph idx="1"/>
          </p:nvPr>
        </p:nvSpPr>
        <p:spPr/>
        <p:txBody>
          <a:body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vitae </a:t>
            </a:r>
            <a:r>
              <a:rPr lang="en-US" dirty="0" err="1"/>
              <a:t>sem</a:t>
            </a:r>
            <a:r>
              <a:rPr lang="en-US" dirty="0"/>
              <a:t> non lacus</a:t>
            </a:r>
          </a:p>
          <a:p>
            <a:pPr lvl="0"/>
            <a:r>
              <a:rPr lang="en-US" dirty="0" err="1"/>
              <a:t>Aliquam</a:t>
            </a:r>
            <a:r>
              <a:rPr lang="en-US" dirty="0"/>
              <a:t> </a:t>
            </a:r>
            <a:r>
              <a:rPr lang="en-US" dirty="0" err="1"/>
              <a:t>feugiat</a:t>
            </a:r>
            <a:r>
              <a:rPr lang="en-US" dirty="0"/>
              <a:t> </a:t>
            </a:r>
            <a:r>
              <a:rPr lang="en-US" dirty="0" err="1"/>
              <a:t>eget</a:t>
            </a:r>
            <a:r>
              <a:rPr lang="en-US" dirty="0"/>
              <a:t> et </a:t>
            </a:r>
            <a:r>
              <a:rPr lang="en-US" dirty="0" err="1"/>
              <a:t>odio</a:t>
            </a:r>
            <a:r>
              <a:rPr lang="en-US" dirty="0"/>
              <a:t>. </a:t>
            </a:r>
          </a:p>
          <a:p>
            <a:pPr lvl="0"/>
            <a:r>
              <a:rPr lang="en-US" dirty="0" err="1"/>
              <a:t>Nullam</a:t>
            </a:r>
            <a:r>
              <a:rPr lang="en-US" dirty="0"/>
              <a:t> </a:t>
            </a:r>
            <a:r>
              <a:rPr lang="en-US" dirty="0" err="1"/>
              <a:t>tincidunt</a:t>
            </a:r>
            <a:r>
              <a:rPr lang="en-US" dirty="0"/>
              <a:t> </a:t>
            </a:r>
            <a:r>
              <a:rPr lang="en-US" dirty="0" err="1"/>
              <a:t>venenatis</a:t>
            </a:r>
            <a:r>
              <a:rPr lang="en-US" dirty="0"/>
              <a:t> </a:t>
            </a:r>
            <a:r>
              <a:rPr lang="en-US" dirty="0" err="1"/>
              <a:t>augue</a:t>
            </a:r>
            <a:r>
              <a:rPr lang="en-US" dirty="0"/>
              <a:t> at </a:t>
            </a:r>
          </a:p>
          <a:p>
            <a:endParaRPr lang="en-US" dirty="0"/>
          </a:p>
        </p:txBody>
      </p:sp>
      <p:sp>
        <p:nvSpPr>
          <p:cNvPr id="4" name="Text Placeholder 3">
            <a:extLst>
              <a:ext uri="{FF2B5EF4-FFF2-40B4-BE49-F238E27FC236}">
                <a16:creationId xmlns:a16="http://schemas.microsoft.com/office/drawing/2014/main" id="{A6D28BCD-A492-DE45-BFDA-D117EF8490BD}"/>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764575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28492-6F85-F847-AB34-FD352196702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B5D918B-2F45-F34E-A5BE-2D2DC53AE92E}"/>
              </a:ext>
            </a:extLst>
          </p:cNvPr>
          <p:cNvSpPr>
            <a:spLocks noGrp="1"/>
          </p:cNvSpPr>
          <p:nvPr>
            <p:ph idx="1"/>
          </p:nvPr>
        </p:nvSpPr>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vitae </a:t>
            </a:r>
            <a:r>
              <a:rPr lang="en-US" dirty="0" err="1"/>
              <a:t>sem</a:t>
            </a:r>
            <a:r>
              <a:rPr lang="en-US" dirty="0"/>
              <a:t> non lacus</a:t>
            </a:r>
          </a:p>
          <a:p>
            <a:endParaRPr lang="en-US" dirty="0"/>
          </a:p>
        </p:txBody>
      </p:sp>
      <p:sp>
        <p:nvSpPr>
          <p:cNvPr id="4" name="Text Placeholder 3">
            <a:extLst>
              <a:ext uri="{FF2B5EF4-FFF2-40B4-BE49-F238E27FC236}">
                <a16:creationId xmlns:a16="http://schemas.microsoft.com/office/drawing/2014/main" id="{1CD386DE-5111-0641-AE69-2A710E96BFE1}"/>
              </a:ext>
            </a:extLst>
          </p:cNvPr>
          <p:cNvSpPr>
            <a:spLocks noGrp="1"/>
          </p:cNvSpPr>
          <p:nvPr>
            <p:ph type="body" sz="quarter" idx="10"/>
          </p:nvPr>
        </p:nvSpPr>
        <p:spPr/>
        <p:txBody>
          <a:bodyPr/>
          <a:lstStyle/>
          <a:p>
            <a:endParaRPr lang="en-US"/>
          </a:p>
        </p:txBody>
      </p:sp>
      <p:sp>
        <p:nvSpPr>
          <p:cNvPr id="5" name="Picture Placeholder 4">
            <a:extLst>
              <a:ext uri="{FF2B5EF4-FFF2-40B4-BE49-F238E27FC236}">
                <a16:creationId xmlns:a16="http://schemas.microsoft.com/office/drawing/2014/main" id="{E369A9DE-B67B-F54D-9113-90CC17BF9AD7}"/>
              </a:ext>
            </a:extLst>
          </p:cNvPr>
          <p:cNvSpPr>
            <a:spLocks noGrp="1"/>
          </p:cNvSpPr>
          <p:nvPr>
            <p:ph type="pic" sz="quarter" idx="4294967295"/>
          </p:nvPr>
        </p:nvSpPr>
        <p:spPr>
          <a:xfrm>
            <a:off x="1303597" y="1666875"/>
            <a:ext cx="2574667" cy="1100138"/>
          </a:xfrm>
          <a:prstGeom prst="rect">
            <a:avLst/>
          </a:prstGeom>
        </p:spPr>
      </p:sp>
      <p:sp>
        <p:nvSpPr>
          <p:cNvPr id="6" name="Content Placeholder 5">
            <a:extLst>
              <a:ext uri="{FF2B5EF4-FFF2-40B4-BE49-F238E27FC236}">
                <a16:creationId xmlns:a16="http://schemas.microsoft.com/office/drawing/2014/main" id="{E9533656-3735-3C46-8C72-96EB6FF251FE}"/>
              </a:ext>
            </a:extLst>
          </p:cNvPr>
          <p:cNvSpPr>
            <a:spLocks noGrp="1"/>
          </p:cNvSpPr>
          <p:nvPr>
            <p:ph idx="12"/>
          </p:nvPr>
        </p:nvSpPr>
        <p:spPr/>
        <p:txBody>
          <a:body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vitae </a:t>
            </a:r>
            <a:r>
              <a:rPr lang="en-US" dirty="0" err="1"/>
              <a:t>sem</a:t>
            </a:r>
            <a:r>
              <a:rPr lang="en-US" dirty="0"/>
              <a:t> non lacus</a:t>
            </a:r>
          </a:p>
        </p:txBody>
      </p:sp>
      <p:sp>
        <p:nvSpPr>
          <p:cNvPr id="7" name="Text Placeholder 6">
            <a:extLst>
              <a:ext uri="{FF2B5EF4-FFF2-40B4-BE49-F238E27FC236}">
                <a16:creationId xmlns:a16="http://schemas.microsoft.com/office/drawing/2014/main" id="{9ADB60D0-C546-DA48-901C-26892307B31C}"/>
              </a:ext>
            </a:extLst>
          </p:cNvPr>
          <p:cNvSpPr>
            <a:spLocks noGrp="1"/>
          </p:cNvSpPr>
          <p:nvPr>
            <p:ph type="body" sz="quarter" idx="13"/>
          </p:nvPr>
        </p:nvSpPr>
        <p:spPr/>
        <p:txBody>
          <a:bodyPr/>
          <a:lstStyle/>
          <a:p>
            <a:endParaRPr lang="en-US"/>
          </a:p>
        </p:txBody>
      </p:sp>
      <p:sp>
        <p:nvSpPr>
          <p:cNvPr id="8" name="Picture Placeholder 7">
            <a:extLst>
              <a:ext uri="{FF2B5EF4-FFF2-40B4-BE49-F238E27FC236}">
                <a16:creationId xmlns:a16="http://schemas.microsoft.com/office/drawing/2014/main" id="{0EA27201-5CBA-5544-978F-3E80F278C801}"/>
              </a:ext>
            </a:extLst>
          </p:cNvPr>
          <p:cNvSpPr>
            <a:spLocks noGrp="1"/>
          </p:cNvSpPr>
          <p:nvPr>
            <p:ph type="pic" sz="quarter" idx="4294967295"/>
          </p:nvPr>
        </p:nvSpPr>
        <p:spPr>
          <a:xfrm>
            <a:off x="4615885" y="1666875"/>
            <a:ext cx="2574667" cy="1100138"/>
          </a:xfrm>
          <a:prstGeom prst="rect">
            <a:avLst/>
          </a:prstGeom>
        </p:spPr>
      </p:sp>
      <p:sp>
        <p:nvSpPr>
          <p:cNvPr id="9" name="Content Placeholder 8">
            <a:extLst>
              <a:ext uri="{FF2B5EF4-FFF2-40B4-BE49-F238E27FC236}">
                <a16:creationId xmlns:a16="http://schemas.microsoft.com/office/drawing/2014/main" id="{1FB711A6-B35E-4D44-A741-3603269913CC}"/>
              </a:ext>
            </a:extLst>
          </p:cNvPr>
          <p:cNvSpPr>
            <a:spLocks noGrp="1"/>
          </p:cNvSpPr>
          <p:nvPr>
            <p:ph idx="15"/>
          </p:nvPr>
        </p:nvSpPr>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vitae </a:t>
            </a:r>
            <a:r>
              <a:rPr lang="en-US" dirty="0" err="1"/>
              <a:t>sem</a:t>
            </a:r>
            <a:r>
              <a:rPr lang="en-US" dirty="0"/>
              <a:t> non lacus</a:t>
            </a:r>
          </a:p>
          <a:p>
            <a:endParaRPr lang="en-US" dirty="0"/>
          </a:p>
        </p:txBody>
      </p:sp>
      <p:sp>
        <p:nvSpPr>
          <p:cNvPr id="10" name="Text Placeholder 9">
            <a:extLst>
              <a:ext uri="{FF2B5EF4-FFF2-40B4-BE49-F238E27FC236}">
                <a16:creationId xmlns:a16="http://schemas.microsoft.com/office/drawing/2014/main" id="{6B2C140E-9A6A-D044-B584-454E5BD44E13}"/>
              </a:ext>
            </a:extLst>
          </p:cNvPr>
          <p:cNvSpPr>
            <a:spLocks noGrp="1"/>
          </p:cNvSpPr>
          <p:nvPr>
            <p:ph type="body" sz="quarter" idx="16"/>
          </p:nvPr>
        </p:nvSpPr>
        <p:spPr/>
        <p:txBody>
          <a:bodyPr/>
          <a:lstStyle/>
          <a:p>
            <a:endParaRPr lang="en-US"/>
          </a:p>
        </p:txBody>
      </p:sp>
      <p:sp>
        <p:nvSpPr>
          <p:cNvPr id="11" name="Picture Placeholder 10">
            <a:extLst>
              <a:ext uri="{FF2B5EF4-FFF2-40B4-BE49-F238E27FC236}">
                <a16:creationId xmlns:a16="http://schemas.microsoft.com/office/drawing/2014/main" id="{A613F2AB-07F6-E04C-91D1-D788375D0615}"/>
              </a:ext>
            </a:extLst>
          </p:cNvPr>
          <p:cNvSpPr>
            <a:spLocks noGrp="1"/>
          </p:cNvSpPr>
          <p:nvPr>
            <p:ph type="pic" sz="quarter" idx="4294967295"/>
          </p:nvPr>
        </p:nvSpPr>
        <p:spPr>
          <a:xfrm>
            <a:off x="7893449" y="1666875"/>
            <a:ext cx="2574667" cy="1100138"/>
          </a:xfrm>
          <a:prstGeom prst="rect">
            <a:avLst/>
          </a:prstGeom>
        </p:spPr>
      </p:sp>
    </p:spTree>
    <p:extLst>
      <p:ext uri="{BB962C8B-B14F-4D97-AF65-F5344CB8AC3E}">
        <p14:creationId xmlns:p14="http://schemas.microsoft.com/office/powerpoint/2010/main" val="3575189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39698-3767-7D40-8F8F-6DE48115AF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3B9BE68-E5FD-D048-9C16-2696F7DC9465}"/>
              </a:ext>
            </a:extLst>
          </p:cNvPr>
          <p:cNvSpPr>
            <a:spLocks noGrp="1"/>
          </p:cNvSpPr>
          <p:nvPr>
            <p:ph idx="1"/>
          </p:nvPr>
        </p:nvSpPr>
        <p:spPr/>
        <p:txBody>
          <a:body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vitae </a:t>
            </a:r>
            <a:r>
              <a:rPr lang="en-US" dirty="0" err="1"/>
              <a:t>sem</a:t>
            </a:r>
            <a:r>
              <a:rPr lang="en-US" dirty="0"/>
              <a:t> non lacus</a:t>
            </a:r>
          </a:p>
          <a:p>
            <a:pPr lvl="0"/>
            <a:r>
              <a:rPr lang="en-US" dirty="0" err="1"/>
              <a:t>Aliquam</a:t>
            </a:r>
            <a:r>
              <a:rPr lang="en-US" dirty="0"/>
              <a:t> </a:t>
            </a:r>
            <a:r>
              <a:rPr lang="en-US" dirty="0" err="1"/>
              <a:t>feugiat</a:t>
            </a:r>
            <a:r>
              <a:rPr lang="en-US" dirty="0"/>
              <a:t> </a:t>
            </a:r>
            <a:r>
              <a:rPr lang="en-US" dirty="0" err="1"/>
              <a:t>eget</a:t>
            </a:r>
            <a:r>
              <a:rPr lang="en-US" dirty="0"/>
              <a:t> et </a:t>
            </a:r>
            <a:r>
              <a:rPr lang="en-US" dirty="0" err="1"/>
              <a:t>odio</a:t>
            </a:r>
            <a:r>
              <a:rPr lang="en-US" dirty="0"/>
              <a:t>. </a:t>
            </a:r>
          </a:p>
          <a:p>
            <a:pPr lvl="0"/>
            <a:r>
              <a:rPr lang="en-US" dirty="0" err="1"/>
              <a:t>Nullam</a:t>
            </a:r>
            <a:r>
              <a:rPr lang="en-US" dirty="0"/>
              <a:t> </a:t>
            </a:r>
            <a:r>
              <a:rPr lang="en-US" dirty="0" err="1"/>
              <a:t>tincidunt</a:t>
            </a:r>
            <a:r>
              <a:rPr lang="en-US" dirty="0"/>
              <a:t> </a:t>
            </a:r>
            <a:r>
              <a:rPr lang="en-US" dirty="0" err="1"/>
              <a:t>venenatis</a:t>
            </a:r>
            <a:r>
              <a:rPr lang="en-US" dirty="0"/>
              <a:t> </a:t>
            </a:r>
            <a:r>
              <a:rPr lang="en-US" dirty="0" err="1"/>
              <a:t>augue</a:t>
            </a:r>
            <a:r>
              <a:rPr lang="en-US" dirty="0"/>
              <a:t> at </a:t>
            </a:r>
          </a:p>
          <a:p>
            <a:endParaRPr lang="en-US" dirty="0"/>
          </a:p>
        </p:txBody>
      </p:sp>
      <p:sp>
        <p:nvSpPr>
          <p:cNvPr id="4" name="Text Placeholder 3">
            <a:extLst>
              <a:ext uri="{FF2B5EF4-FFF2-40B4-BE49-F238E27FC236}">
                <a16:creationId xmlns:a16="http://schemas.microsoft.com/office/drawing/2014/main" id="{B934BE24-8B01-FF48-BF33-8DD69D58BBEA}"/>
              </a:ext>
            </a:extLst>
          </p:cNvPr>
          <p:cNvSpPr>
            <a:spLocks noGrp="1"/>
          </p:cNvSpPr>
          <p:nvPr>
            <p:ph type="body" sz="quarter" idx="10"/>
          </p:nvPr>
        </p:nvSpPr>
        <p:spPr/>
        <p:txBody>
          <a:bodyPr/>
          <a:lstStyle/>
          <a:p>
            <a:endParaRPr lang="en-US"/>
          </a:p>
        </p:txBody>
      </p:sp>
      <p:sp>
        <p:nvSpPr>
          <p:cNvPr id="5" name="Picture Placeholder 4">
            <a:extLst>
              <a:ext uri="{FF2B5EF4-FFF2-40B4-BE49-F238E27FC236}">
                <a16:creationId xmlns:a16="http://schemas.microsoft.com/office/drawing/2014/main" id="{0DC87AED-5736-454A-8965-4F872D8E5422}"/>
              </a:ext>
            </a:extLst>
          </p:cNvPr>
          <p:cNvSpPr>
            <a:spLocks noGrp="1"/>
          </p:cNvSpPr>
          <p:nvPr>
            <p:ph type="pic" sz="quarter" idx="4294967295"/>
          </p:nvPr>
        </p:nvSpPr>
        <p:spPr>
          <a:xfrm>
            <a:off x="1917057" y="1599510"/>
            <a:ext cx="3696665" cy="2497928"/>
          </a:xfrm>
          <a:prstGeom prst="rect">
            <a:avLst/>
          </a:prstGeom>
        </p:spPr>
      </p:sp>
    </p:spTree>
    <p:extLst>
      <p:ext uri="{BB962C8B-B14F-4D97-AF65-F5344CB8AC3E}">
        <p14:creationId xmlns:p14="http://schemas.microsoft.com/office/powerpoint/2010/main" val="4204896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32DFE-E6A0-894F-A9A1-AA7FB17B8D2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1EBD987-F0A8-1640-B7F5-EFD83E7A6D55}"/>
              </a:ext>
            </a:extLst>
          </p:cNvPr>
          <p:cNvSpPr>
            <a:spLocks noGrp="1"/>
          </p:cNvSpPr>
          <p:nvPr>
            <p:ph idx="1"/>
          </p:nvPr>
        </p:nvSpPr>
        <p:spPr/>
        <p:txBody>
          <a:body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vitae </a:t>
            </a:r>
            <a:r>
              <a:rPr lang="en-US" dirty="0" err="1"/>
              <a:t>sem</a:t>
            </a:r>
            <a:r>
              <a:rPr lang="en-US" dirty="0"/>
              <a:t> non lacus</a:t>
            </a:r>
          </a:p>
          <a:p>
            <a:pPr lvl="0"/>
            <a:r>
              <a:rPr lang="en-US" dirty="0" err="1"/>
              <a:t>Aliquam</a:t>
            </a:r>
            <a:r>
              <a:rPr lang="en-US" dirty="0"/>
              <a:t> </a:t>
            </a:r>
            <a:r>
              <a:rPr lang="en-US" dirty="0" err="1"/>
              <a:t>feugiat</a:t>
            </a:r>
            <a:r>
              <a:rPr lang="en-US" dirty="0"/>
              <a:t> </a:t>
            </a:r>
            <a:r>
              <a:rPr lang="en-US" dirty="0" err="1"/>
              <a:t>eget</a:t>
            </a:r>
            <a:r>
              <a:rPr lang="en-US" dirty="0"/>
              <a:t> et </a:t>
            </a:r>
            <a:r>
              <a:rPr lang="en-US" dirty="0" err="1"/>
              <a:t>odio</a:t>
            </a:r>
            <a:r>
              <a:rPr lang="en-US" dirty="0"/>
              <a:t>. </a:t>
            </a:r>
          </a:p>
          <a:p>
            <a:pPr lvl="0"/>
            <a:r>
              <a:rPr lang="en-US" dirty="0" err="1"/>
              <a:t>Nullam</a:t>
            </a:r>
            <a:r>
              <a:rPr lang="en-US" dirty="0"/>
              <a:t> </a:t>
            </a:r>
            <a:r>
              <a:rPr lang="en-US" dirty="0" err="1"/>
              <a:t>tincidunt</a:t>
            </a:r>
            <a:r>
              <a:rPr lang="en-US" dirty="0"/>
              <a:t> </a:t>
            </a:r>
            <a:r>
              <a:rPr lang="en-US" dirty="0" err="1"/>
              <a:t>venenatis</a:t>
            </a:r>
            <a:r>
              <a:rPr lang="en-US" dirty="0"/>
              <a:t> </a:t>
            </a:r>
            <a:r>
              <a:rPr lang="en-US" dirty="0" err="1"/>
              <a:t>augue</a:t>
            </a:r>
            <a:r>
              <a:rPr lang="en-US" dirty="0"/>
              <a:t> at </a:t>
            </a:r>
          </a:p>
          <a:p>
            <a:endParaRPr lang="en-US" dirty="0"/>
          </a:p>
        </p:txBody>
      </p:sp>
      <p:sp>
        <p:nvSpPr>
          <p:cNvPr id="4" name="Text Placeholder 3">
            <a:extLst>
              <a:ext uri="{FF2B5EF4-FFF2-40B4-BE49-F238E27FC236}">
                <a16:creationId xmlns:a16="http://schemas.microsoft.com/office/drawing/2014/main" id="{3966E294-6C4A-B24D-9E6B-08033A9306AF}"/>
              </a:ext>
            </a:extLst>
          </p:cNvPr>
          <p:cNvSpPr>
            <a:spLocks noGrp="1"/>
          </p:cNvSpPr>
          <p:nvPr>
            <p:ph type="body" sz="quarter" idx="10"/>
          </p:nvPr>
        </p:nvSpPr>
        <p:spPr/>
        <p:txBody>
          <a:bodyPr/>
          <a:lstStyle/>
          <a:p>
            <a:endParaRPr lang="en-US"/>
          </a:p>
        </p:txBody>
      </p:sp>
      <p:sp>
        <p:nvSpPr>
          <p:cNvPr id="5" name="Picture Placeholder 4">
            <a:extLst>
              <a:ext uri="{FF2B5EF4-FFF2-40B4-BE49-F238E27FC236}">
                <a16:creationId xmlns:a16="http://schemas.microsoft.com/office/drawing/2014/main" id="{D9BCA99C-430B-1848-A3B9-2ED3755AB60D}"/>
              </a:ext>
            </a:extLst>
          </p:cNvPr>
          <p:cNvSpPr>
            <a:spLocks noGrp="1"/>
          </p:cNvSpPr>
          <p:nvPr>
            <p:ph type="pic" sz="quarter" idx="4294967295"/>
          </p:nvPr>
        </p:nvSpPr>
        <p:spPr>
          <a:xfrm>
            <a:off x="6771453" y="1599510"/>
            <a:ext cx="3696665" cy="2497928"/>
          </a:xfrm>
          <a:prstGeom prst="rect">
            <a:avLst/>
          </a:prstGeom>
        </p:spPr>
      </p:sp>
    </p:spTree>
    <p:extLst>
      <p:ext uri="{BB962C8B-B14F-4D97-AF65-F5344CB8AC3E}">
        <p14:creationId xmlns:p14="http://schemas.microsoft.com/office/powerpoint/2010/main" val="3649352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DF8E6F6-399C-3843-945B-17AA2FCC55F3}"/>
              </a:ext>
            </a:extLst>
          </p:cNvPr>
          <p:cNvSpPr>
            <a:spLocks noGrp="1"/>
          </p:cNvSpPr>
          <p:nvPr>
            <p:ph type="pic" sz="quarter" idx="4294967295"/>
          </p:nvPr>
        </p:nvSpPr>
        <p:spPr>
          <a:xfrm>
            <a:off x="0" y="0"/>
            <a:ext cx="12192000" cy="5266481"/>
          </a:xfrm>
          <a:prstGeom prst="rect">
            <a:avLst/>
          </a:prstGeom>
        </p:spPr>
      </p:sp>
    </p:spTree>
    <p:extLst>
      <p:ext uri="{BB962C8B-B14F-4D97-AF65-F5344CB8AC3E}">
        <p14:creationId xmlns:p14="http://schemas.microsoft.com/office/powerpoint/2010/main" val="2363409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24C2AF2-5732-6148-A82C-D76804F482D0}"/>
              </a:ext>
            </a:extLst>
          </p:cNvPr>
          <p:cNvSpPr>
            <a:spLocks noGrp="1"/>
          </p:cNvSpPr>
          <p:nvPr>
            <p:ph type="pic" sz="quarter" idx="4294967295"/>
          </p:nvPr>
        </p:nvSpPr>
        <p:spPr>
          <a:xfrm>
            <a:off x="3310360" y="-1"/>
            <a:ext cx="8881641" cy="5266481"/>
          </a:xfrm>
          <a:prstGeom prst="rect">
            <a:avLst/>
          </a:prstGeom>
        </p:spPr>
      </p:sp>
      <p:sp>
        <p:nvSpPr>
          <p:cNvPr id="3" name="Text Placeholder 2">
            <a:extLst>
              <a:ext uri="{FF2B5EF4-FFF2-40B4-BE49-F238E27FC236}">
                <a16:creationId xmlns:a16="http://schemas.microsoft.com/office/drawing/2014/main" id="{93CDD822-6506-3B4B-A558-B5630CD0DD63}"/>
              </a:ext>
            </a:extLst>
          </p:cNvPr>
          <p:cNvSpPr>
            <a:spLocks noGrp="1"/>
          </p:cNvSpPr>
          <p:nvPr>
            <p:ph type="body" sz="quarter" idx="10"/>
          </p:nvPr>
        </p:nvSpPr>
        <p:spPr/>
        <p:txBody>
          <a:body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vitae </a:t>
            </a:r>
            <a:r>
              <a:rPr lang="en-US" dirty="0" err="1"/>
              <a:t>sem</a:t>
            </a:r>
            <a:r>
              <a:rPr lang="en-US" dirty="0"/>
              <a:t> non lacus</a:t>
            </a:r>
          </a:p>
          <a:p>
            <a:pPr lvl="0"/>
            <a:r>
              <a:rPr lang="en-US" dirty="0" err="1"/>
              <a:t>Aliquam</a:t>
            </a:r>
            <a:r>
              <a:rPr lang="en-US" dirty="0"/>
              <a:t> </a:t>
            </a:r>
            <a:r>
              <a:rPr lang="en-US" dirty="0" err="1"/>
              <a:t>feugiat</a:t>
            </a:r>
            <a:r>
              <a:rPr lang="en-US" dirty="0"/>
              <a:t> </a:t>
            </a:r>
            <a:r>
              <a:rPr lang="en-US" dirty="0" err="1"/>
              <a:t>eget</a:t>
            </a:r>
            <a:r>
              <a:rPr lang="en-US" dirty="0"/>
              <a:t> et </a:t>
            </a:r>
            <a:r>
              <a:rPr lang="en-US" dirty="0" err="1"/>
              <a:t>odio</a:t>
            </a:r>
            <a:r>
              <a:rPr lang="en-US" dirty="0"/>
              <a:t>. </a:t>
            </a:r>
          </a:p>
        </p:txBody>
      </p:sp>
    </p:spTree>
    <p:extLst>
      <p:ext uri="{BB962C8B-B14F-4D97-AF65-F5344CB8AC3E}">
        <p14:creationId xmlns:p14="http://schemas.microsoft.com/office/powerpoint/2010/main" val="4188863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2563F-89FF-5D42-94EF-A826A06FB3B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D6DE7A2-6E0D-3A4A-9FD8-F62EF9964AF7}"/>
              </a:ext>
            </a:extLst>
          </p:cNvPr>
          <p:cNvSpPr>
            <a:spLocks noGrp="1"/>
          </p:cNvSpPr>
          <p:nvPr>
            <p:ph idx="1"/>
          </p:nvPr>
        </p:nvSpPr>
        <p:spPr/>
        <p:txBody>
          <a:body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vitae </a:t>
            </a:r>
            <a:r>
              <a:rPr lang="en-US" dirty="0" err="1"/>
              <a:t>sem</a:t>
            </a:r>
            <a:r>
              <a:rPr lang="en-US" dirty="0"/>
              <a:t> non lacus</a:t>
            </a:r>
          </a:p>
          <a:p>
            <a:pPr lvl="0"/>
            <a:r>
              <a:rPr lang="en-US" dirty="0" err="1"/>
              <a:t>Aliquam</a:t>
            </a:r>
            <a:r>
              <a:rPr lang="en-US" dirty="0"/>
              <a:t> </a:t>
            </a:r>
            <a:r>
              <a:rPr lang="en-US" dirty="0" err="1"/>
              <a:t>feugiat</a:t>
            </a:r>
            <a:r>
              <a:rPr lang="en-US" dirty="0"/>
              <a:t> </a:t>
            </a:r>
            <a:r>
              <a:rPr lang="en-US" dirty="0" err="1"/>
              <a:t>eget</a:t>
            </a:r>
            <a:r>
              <a:rPr lang="en-US" dirty="0"/>
              <a:t> et </a:t>
            </a:r>
            <a:r>
              <a:rPr lang="en-US" dirty="0" err="1"/>
              <a:t>odio</a:t>
            </a:r>
            <a:r>
              <a:rPr lang="en-US" dirty="0"/>
              <a:t>. </a:t>
            </a:r>
          </a:p>
          <a:p>
            <a:pPr lvl="0"/>
            <a:r>
              <a:rPr lang="en-US" dirty="0" err="1"/>
              <a:t>Nullam</a:t>
            </a:r>
            <a:r>
              <a:rPr lang="en-US" dirty="0"/>
              <a:t> </a:t>
            </a:r>
            <a:r>
              <a:rPr lang="en-US" dirty="0" err="1"/>
              <a:t>tincidunt</a:t>
            </a:r>
            <a:r>
              <a:rPr lang="en-US" dirty="0"/>
              <a:t> </a:t>
            </a:r>
            <a:r>
              <a:rPr lang="en-US" dirty="0" err="1"/>
              <a:t>venenatis</a:t>
            </a:r>
            <a:r>
              <a:rPr lang="en-US" dirty="0"/>
              <a:t> </a:t>
            </a:r>
            <a:r>
              <a:rPr lang="en-US" dirty="0" err="1"/>
              <a:t>augue</a:t>
            </a:r>
            <a:r>
              <a:rPr lang="en-US" dirty="0"/>
              <a:t> at </a:t>
            </a:r>
          </a:p>
        </p:txBody>
      </p:sp>
      <p:sp>
        <p:nvSpPr>
          <p:cNvPr id="4" name="Text Placeholder 3">
            <a:extLst>
              <a:ext uri="{FF2B5EF4-FFF2-40B4-BE49-F238E27FC236}">
                <a16:creationId xmlns:a16="http://schemas.microsoft.com/office/drawing/2014/main" id="{97A1F70E-72F0-3742-8182-0AAC6BDE25C8}"/>
              </a:ext>
            </a:extLst>
          </p:cNvPr>
          <p:cNvSpPr>
            <a:spLocks noGrp="1"/>
          </p:cNvSpPr>
          <p:nvPr>
            <p:ph type="body" sz="quarter" idx="10"/>
          </p:nvPr>
        </p:nvSpPr>
        <p:spPr/>
        <p:txBody>
          <a:bodyPr/>
          <a:lstStyle/>
          <a:p>
            <a:endParaRPr lang="en-US"/>
          </a:p>
        </p:txBody>
      </p:sp>
      <p:sp>
        <p:nvSpPr>
          <p:cNvPr id="5" name="Picture Placeholder 4">
            <a:extLst>
              <a:ext uri="{FF2B5EF4-FFF2-40B4-BE49-F238E27FC236}">
                <a16:creationId xmlns:a16="http://schemas.microsoft.com/office/drawing/2014/main" id="{00DE90C8-5C22-4E49-B8BA-B0AFE1134FC2}"/>
              </a:ext>
            </a:extLst>
          </p:cNvPr>
          <p:cNvSpPr>
            <a:spLocks noGrp="1"/>
          </p:cNvSpPr>
          <p:nvPr>
            <p:ph type="pic" sz="quarter" idx="4294967295"/>
          </p:nvPr>
        </p:nvSpPr>
        <p:spPr>
          <a:xfrm>
            <a:off x="8645525" y="2"/>
            <a:ext cx="3546475" cy="5231757"/>
          </a:xfrm>
          <a:prstGeom prst="rect">
            <a:avLst/>
          </a:prstGeom>
        </p:spPr>
      </p:sp>
    </p:spTree>
    <p:extLst>
      <p:ext uri="{BB962C8B-B14F-4D97-AF65-F5344CB8AC3E}">
        <p14:creationId xmlns:p14="http://schemas.microsoft.com/office/powerpoint/2010/main" val="1824797195"/>
      </p:ext>
    </p:extLst>
  </p:cSld>
  <p:clrMapOvr>
    <a:masterClrMapping/>
  </p:clrMapOvr>
</p:sld>
</file>

<file path=ppt/theme/theme1.xml><?xml version="1.0" encoding="utf-8"?>
<a:theme xmlns:a="http://schemas.openxmlformats.org/drawingml/2006/main" name="UM Presentation Theme - W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202</TotalTime>
  <Words>318</Words>
  <Application>Microsoft Macintosh PowerPoint</Application>
  <PresentationFormat>Widescreen</PresentationFormat>
  <Paragraphs>23</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UM Presentation Theme - Wide</vt:lpstr>
      <vt:lpstr>Presentation Title</vt:lpstr>
      <vt:lpstr>How to use this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Kanisha Szekely</dc:creator>
  <cp:lastModifiedBy>Christine Mazur</cp:lastModifiedBy>
  <cp:revision>24</cp:revision>
  <dcterms:created xsi:type="dcterms:W3CDTF">2019-07-16T20:03:40Z</dcterms:created>
  <dcterms:modified xsi:type="dcterms:W3CDTF">2020-10-21T20:57:06Z</dcterms:modified>
</cp:coreProperties>
</file>